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56"/>
    <p:sldId id="257" r:id="rId57"/>
    <p:sldId id="258" r:id="rId58"/>
    <p:sldId id="259" r:id="rId59"/>
    <p:sldId id="260" r:id="rId60"/>
    <p:sldId id="261" r:id="rId61"/>
    <p:sldId id="262" r:id="rId62"/>
    <p:sldId id="263" r:id="rId6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Poppins Medium" charset="1" panose="02000000000000000000"/>
      <p:regular r:id="rId10"/>
    </p:embeddedFont>
    <p:embeddedFont>
      <p:font typeface="Poppins Medium Bold" charset="1" panose="02000000000000000000"/>
      <p:regular r:id="rId11"/>
    </p:embeddedFont>
    <p:embeddedFont>
      <p:font typeface="Moontime" charset="1" panose="00000000000000000000"/>
      <p:regular r:id="rId12"/>
    </p:embeddedFont>
    <p:embeddedFont>
      <p:font typeface="Canva Sans" charset="1" panose="020B0503030501040103"/>
      <p:regular r:id="rId13"/>
    </p:embeddedFont>
    <p:embeddedFont>
      <p:font typeface="Canva Sans Bold" charset="1" panose="020B0803030501040103"/>
      <p:regular r:id="rId14"/>
    </p:embeddedFont>
    <p:embeddedFont>
      <p:font typeface="Canva Sans Italics" charset="1" panose="020B0503030501040103"/>
      <p:regular r:id="rId15"/>
    </p:embeddedFont>
    <p:embeddedFont>
      <p:font typeface="Canva Sans Bold Italics" charset="1" panose="020B0803030501040103"/>
      <p:regular r:id="rId16"/>
    </p:embeddedFont>
    <p:embeddedFont>
      <p:font typeface="Canva Sans Medium" charset="1" panose="020B0603030501040103"/>
      <p:regular r:id="rId17"/>
    </p:embeddedFont>
    <p:embeddedFont>
      <p:font typeface="Canva Sans Medium Italics" charset="1" panose="020B0603030501040103"/>
      <p:regular r:id="rId18"/>
    </p:embeddedFont>
    <p:embeddedFont>
      <p:font typeface="Poppins" charset="1" panose="00000500000000000000"/>
      <p:regular r:id="rId19"/>
    </p:embeddedFont>
    <p:embeddedFont>
      <p:font typeface="Poppins Bold" charset="1" panose="00000800000000000000"/>
      <p:regular r:id="rId20"/>
    </p:embeddedFont>
    <p:embeddedFont>
      <p:font typeface="Poppins Italics" charset="1" panose="00000500000000000000"/>
      <p:regular r:id="rId21"/>
    </p:embeddedFont>
    <p:embeddedFont>
      <p:font typeface="Poppins Bold Italics" charset="1" panose="00000800000000000000"/>
      <p:regular r:id="rId22"/>
    </p:embeddedFont>
    <p:embeddedFont>
      <p:font typeface="Poppins Thin" charset="1" panose="00000300000000000000"/>
      <p:regular r:id="rId23"/>
    </p:embeddedFont>
    <p:embeddedFont>
      <p:font typeface="Poppins Thin Italics" charset="1" panose="00000300000000000000"/>
      <p:regular r:id="rId24"/>
    </p:embeddedFont>
    <p:embeddedFont>
      <p:font typeface="Poppins Light" charset="1" panose="00000400000000000000"/>
      <p:regular r:id="rId25"/>
    </p:embeddedFont>
    <p:embeddedFont>
      <p:font typeface="Poppins Light Italics" charset="1" panose="00000400000000000000"/>
      <p:regular r:id="rId26"/>
    </p:embeddedFont>
    <p:embeddedFont>
      <p:font typeface="Poppins Medium" charset="1" panose="00000600000000000000"/>
      <p:regular r:id="rId27"/>
    </p:embeddedFont>
    <p:embeddedFont>
      <p:font typeface="Poppins Medium Italics" charset="1" panose="00000600000000000000"/>
      <p:regular r:id="rId28"/>
    </p:embeddedFont>
    <p:embeddedFont>
      <p:font typeface="Poppins Semi-Bold" charset="1" panose="00000700000000000000"/>
      <p:regular r:id="rId29"/>
    </p:embeddedFont>
    <p:embeddedFont>
      <p:font typeface="Poppins Semi-Bold Italics" charset="1" panose="00000700000000000000"/>
      <p:regular r:id="rId30"/>
    </p:embeddedFont>
    <p:embeddedFont>
      <p:font typeface="Poppins Ultra-Bold" charset="1" panose="00000900000000000000"/>
      <p:regular r:id="rId31"/>
    </p:embeddedFont>
    <p:embeddedFont>
      <p:font typeface="Poppins Ultra-Bold Italics" charset="1" panose="00000900000000000000"/>
      <p:regular r:id="rId32"/>
    </p:embeddedFont>
    <p:embeddedFont>
      <p:font typeface="Poppins Heavy" charset="1" panose="00000A00000000000000"/>
      <p:regular r:id="rId33"/>
    </p:embeddedFont>
    <p:embeddedFont>
      <p:font typeface="Poppins Heavy Italics" charset="1" panose="00000A00000000000000"/>
      <p:regular r:id="rId34"/>
    </p:embeddedFont>
    <p:embeddedFont>
      <p:font typeface="Agrandir Grand" charset="1" panose="00000507000000000000"/>
      <p:regular r:id="rId35"/>
    </p:embeddedFont>
    <p:embeddedFont>
      <p:font typeface="Agrandir Grand Bold" charset="1" panose="00000807000000000000"/>
      <p:regular r:id="rId36"/>
    </p:embeddedFont>
    <p:embeddedFont>
      <p:font typeface="Agrandir Grand Italics" charset="1" panose="00000507000000000000"/>
      <p:regular r:id="rId37"/>
    </p:embeddedFont>
    <p:embeddedFont>
      <p:font typeface="Agrandir Grand Bold Italics" charset="1" panose="00000807000000000000"/>
      <p:regular r:id="rId38"/>
    </p:embeddedFont>
    <p:embeddedFont>
      <p:font typeface="Agrandir Grand Thin" charset="1" panose="00000207000000000000"/>
      <p:regular r:id="rId39"/>
    </p:embeddedFont>
    <p:embeddedFont>
      <p:font typeface="Agrandir Grand Thin Italics" charset="1" panose="00000207000000000000"/>
      <p:regular r:id="rId40"/>
    </p:embeddedFont>
    <p:embeddedFont>
      <p:font typeface="Agrandir Grand Medium" charset="1" panose="00000607000000000000"/>
      <p:regular r:id="rId41"/>
    </p:embeddedFont>
    <p:embeddedFont>
      <p:font typeface="Agrandir Grand Medium Italics" charset="1" panose="00000607000000000000"/>
      <p:regular r:id="rId42"/>
    </p:embeddedFont>
    <p:embeddedFont>
      <p:font typeface="Agrandir Grand Ultra-Bold" charset="1" panose="00000907000000000000"/>
      <p:regular r:id="rId43"/>
    </p:embeddedFont>
    <p:embeddedFont>
      <p:font typeface="Agrandir Grand Ultra-Bold Italics" charset="1" panose="00000907000000000000"/>
      <p:regular r:id="rId44"/>
    </p:embeddedFont>
    <p:embeddedFont>
      <p:font typeface="Agrandir Grand Heavy" charset="1" panose="00000A07000000000000"/>
      <p:regular r:id="rId45"/>
    </p:embeddedFont>
    <p:embeddedFont>
      <p:font typeface="Agrandir Grand Heavy Italics" charset="1" panose="00000A07000000000000"/>
      <p:regular r:id="rId46"/>
    </p:embeddedFont>
    <p:embeddedFont>
      <p:font typeface="Open Sans" charset="1" panose="020B0606030504020204"/>
      <p:regular r:id="rId47"/>
    </p:embeddedFont>
    <p:embeddedFont>
      <p:font typeface="Open Sans Bold" charset="1" panose="020B0806030504020204"/>
      <p:regular r:id="rId48"/>
    </p:embeddedFont>
    <p:embeddedFont>
      <p:font typeface="Open Sans Italics" charset="1" panose="020B0606030504020204"/>
      <p:regular r:id="rId49"/>
    </p:embeddedFont>
    <p:embeddedFont>
      <p:font typeface="Open Sans Bold Italics" charset="1" panose="020B0806030504020204"/>
      <p:regular r:id="rId50"/>
    </p:embeddedFont>
    <p:embeddedFont>
      <p:font typeface="Open Sans Light" charset="1" panose="020B0306030504020204"/>
      <p:regular r:id="rId51"/>
    </p:embeddedFont>
    <p:embeddedFont>
      <p:font typeface="Open Sans Light Italics" charset="1" panose="020B0306030504020204"/>
      <p:regular r:id="rId52"/>
    </p:embeddedFont>
    <p:embeddedFont>
      <p:font typeface="Open Sans Ultra-Bold" charset="1" panose="00000000000000000000"/>
      <p:regular r:id="rId53"/>
    </p:embeddedFont>
    <p:embeddedFont>
      <p:font typeface="Open Sans Ultra-Bold Italics" charset="1" panose="00000000000000000000"/>
      <p:regular r:id="rId54"/>
    </p:embeddedFont>
    <p:embeddedFont>
      <p:font typeface="Varela Round" charset="1" panose="00000500000000000000"/>
      <p:regular r:id="rId5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37" Target="fonts/font37.fntdata" Type="http://schemas.openxmlformats.org/officeDocument/2006/relationships/font"/><Relationship Id="rId38" Target="fonts/font38.fntdata" Type="http://schemas.openxmlformats.org/officeDocument/2006/relationships/font"/><Relationship Id="rId39" Target="fonts/font39.fntdata" Type="http://schemas.openxmlformats.org/officeDocument/2006/relationships/font"/><Relationship Id="rId4" Target="theme/theme1.xml" Type="http://schemas.openxmlformats.org/officeDocument/2006/relationships/theme"/><Relationship Id="rId40" Target="fonts/font40.fntdata" Type="http://schemas.openxmlformats.org/officeDocument/2006/relationships/font"/><Relationship Id="rId41" Target="fonts/font41.fntdata" Type="http://schemas.openxmlformats.org/officeDocument/2006/relationships/font"/><Relationship Id="rId42" Target="fonts/font42.fntdata" Type="http://schemas.openxmlformats.org/officeDocument/2006/relationships/font"/><Relationship Id="rId43" Target="fonts/font43.fntdata" Type="http://schemas.openxmlformats.org/officeDocument/2006/relationships/font"/><Relationship Id="rId44" Target="fonts/font44.fntdata" Type="http://schemas.openxmlformats.org/officeDocument/2006/relationships/font"/><Relationship Id="rId45" Target="fonts/font45.fntdata" Type="http://schemas.openxmlformats.org/officeDocument/2006/relationships/font"/><Relationship Id="rId46" Target="fonts/font46.fntdata" Type="http://schemas.openxmlformats.org/officeDocument/2006/relationships/font"/><Relationship Id="rId47" Target="fonts/font47.fntdata" Type="http://schemas.openxmlformats.org/officeDocument/2006/relationships/font"/><Relationship Id="rId48" Target="fonts/font48.fntdata" Type="http://schemas.openxmlformats.org/officeDocument/2006/relationships/font"/><Relationship Id="rId49" Target="fonts/font49.fntdata" Type="http://schemas.openxmlformats.org/officeDocument/2006/relationships/font"/><Relationship Id="rId5" Target="tableStyles.xml" Type="http://schemas.openxmlformats.org/officeDocument/2006/relationships/tableStyles"/><Relationship Id="rId50" Target="fonts/font50.fntdata" Type="http://schemas.openxmlformats.org/officeDocument/2006/relationships/font"/><Relationship Id="rId51" Target="fonts/font51.fntdata" Type="http://schemas.openxmlformats.org/officeDocument/2006/relationships/font"/><Relationship Id="rId52" Target="fonts/font52.fntdata" Type="http://schemas.openxmlformats.org/officeDocument/2006/relationships/font"/><Relationship Id="rId53" Target="fonts/font53.fntdata" Type="http://schemas.openxmlformats.org/officeDocument/2006/relationships/font"/><Relationship Id="rId54" Target="fonts/font54.fntdata" Type="http://schemas.openxmlformats.org/officeDocument/2006/relationships/font"/><Relationship Id="rId55" Target="fonts/font55.fntdata" Type="http://schemas.openxmlformats.org/officeDocument/2006/relationships/font"/><Relationship Id="rId56" Target="slides/slide1.xml" Type="http://schemas.openxmlformats.org/officeDocument/2006/relationships/slide"/><Relationship Id="rId57" Target="slides/slide2.xml" Type="http://schemas.openxmlformats.org/officeDocument/2006/relationships/slide"/><Relationship Id="rId58" Target="slides/slide3.xml" Type="http://schemas.openxmlformats.org/officeDocument/2006/relationships/slide"/><Relationship Id="rId59" Target="slides/slide4.xml" Type="http://schemas.openxmlformats.org/officeDocument/2006/relationships/slide"/><Relationship Id="rId6" Target="fonts/font6.fntdata" Type="http://schemas.openxmlformats.org/officeDocument/2006/relationships/font"/><Relationship Id="rId60" Target="slides/slide5.xml" Type="http://schemas.openxmlformats.org/officeDocument/2006/relationships/slide"/><Relationship Id="rId61" Target="slides/slide6.xml" Type="http://schemas.openxmlformats.org/officeDocument/2006/relationships/slide"/><Relationship Id="rId62" Target="slides/slide7.xml" Type="http://schemas.openxmlformats.org/officeDocument/2006/relationships/slide"/><Relationship Id="rId63" Target="slides/slide8.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 Id="rId4" Target="../media/image14.png" Type="http://schemas.openxmlformats.org/officeDocument/2006/relationships/image"/><Relationship Id="rId5" Target="../media/image15.png" Type="http://schemas.openxmlformats.org/officeDocument/2006/relationships/image"/><Relationship Id="rId6" Target="../media/image16.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10" Target="../media/image9.svg" Type="http://schemas.openxmlformats.org/officeDocument/2006/relationships/image"/><Relationship Id="rId11" Target="../media/image10.png" Type="http://schemas.openxmlformats.org/officeDocument/2006/relationships/image"/><Relationship Id="rId12" Target="../media/image11.sv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 Id="rId9" Target="../media/image8.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17.png" Type="http://schemas.openxmlformats.org/officeDocument/2006/relationships/image"/><Relationship Id="rId5" Target="../media/image18.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19.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20.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 Id="rId4" Target="../media/image2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5" r="0" b="21875"/>
          <a:stretch>
            <a:fillRect/>
          </a:stretch>
        </p:blipFill>
        <p:spPr>
          <a:xfrm flipH="false" flipV="false">
            <a:off x="0" y="0"/>
            <a:ext cx="18288000" cy="10287000"/>
          </a:xfrm>
          <a:prstGeom prst="rect">
            <a:avLst/>
          </a:prstGeom>
        </p:spPr>
      </p:pic>
      <p:sp>
        <p:nvSpPr>
          <p:cNvPr name="Freeform 3" id="3"/>
          <p:cNvSpPr/>
          <p:nvPr/>
        </p:nvSpPr>
        <p:spPr>
          <a:xfrm flipH="false" flipV="false" rot="0">
            <a:off x="12968018" y="480980"/>
            <a:ext cx="11825863" cy="9325040"/>
          </a:xfrm>
          <a:custGeom>
            <a:avLst/>
            <a:gdLst/>
            <a:ahLst/>
            <a:cxnLst/>
            <a:rect r="r" b="b" t="t" l="l"/>
            <a:pathLst>
              <a:path h="9325040" w="11825863">
                <a:moveTo>
                  <a:pt x="0" y="0"/>
                </a:moveTo>
                <a:lnTo>
                  <a:pt x="11825862" y="0"/>
                </a:lnTo>
                <a:lnTo>
                  <a:pt x="11825862" y="9325040"/>
                </a:lnTo>
                <a:lnTo>
                  <a:pt x="0" y="9325040"/>
                </a:lnTo>
                <a:lnTo>
                  <a:pt x="0" y="0"/>
                </a:lnTo>
                <a:close/>
              </a:path>
            </a:pathLst>
          </a:custGeom>
          <a:blipFill>
            <a:blip r:embed="rId3"/>
            <a:stretch>
              <a:fillRect l="0" t="0" r="-130" b="0"/>
            </a:stretch>
          </a:blipFill>
        </p:spPr>
      </p:sp>
      <p:sp>
        <p:nvSpPr>
          <p:cNvPr name="Freeform 4" id="4"/>
          <p:cNvSpPr/>
          <p:nvPr/>
        </p:nvSpPr>
        <p:spPr>
          <a:xfrm flipH="false" flipV="false" rot="-5400000">
            <a:off x="-5887897" y="29800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4"/>
            <a:stretch>
              <a:fillRect l="0" t="-154089" r="0" b="-348831"/>
            </a:stretch>
          </a:blipFill>
        </p:spPr>
      </p:sp>
      <p:sp>
        <p:nvSpPr>
          <p:cNvPr name="TextBox 5" id="5"/>
          <p:cNvSpPr txBox="true"/>
          <p:nvPr/>
        </p:nvSpPr>
        <p:spPr>
          <a:xfrm rot="0">
            <a:off x="-768097" y="3557056"/>
            <a:ext cx="10689746" cy="1273347"/>
          </a:xfrm>
          <a:prstGeom prst="rect">
            <a:avLst/>
          </a:prstGeom>
        </p:spPr>
        <p:txBody>
          <a:bodyPr anchor="t" rtlCol="false" tIns="0" lIns="0" bIns="0" rIns="0">
            <a:spAutoFit/>
          </a:bodyPr>
          <a:lstStyle/>
          <a:p>
            <a:pPr algn="ctr">
              <a:lnSpc>
                <a:spcPts val="8953"/>
              </a:lnSpc>
              <a:spcBef>
                <a:spcPct val="0"/>
              </a:spcBef>
            </a:pPr>
            <a:r>
              <a:rPr lang="en-US" sz="11191">
                <a:solidFill>
                  <a:srgbClr val="004AAD"/>
                </a:solidFill>
                <a:latin typeface="Moontime Bold"/>
              </a:rPr>
              <a:t>mobile application</a:t>
            </a:r>
          </a:p>
        </p:txBody>
      </p:sp>
      <p:sp>
        <p:nvSpPr>
          <p:cNvPr name="Freeform 6" id="6"/>
          <p:cNvSpPr/>
          <p:nvPr/>
        </p:nvSpPr>
        <p:spPr>
          <a:xfrm flipH="false" flipV="false" rot="0">
            <a:off x="2042080" y="3788480"/>
            <a:ext cx="10354943" cy="3302076"/>
          </a:xfrm>
          <a:custGeom>
            <a:avLst/>
            <a:gdLst/>
            <a:ahLst/>
            <a:cxnLst/>
            <a:rect r="r" b="b" t="t" l="l"/>
            <a:pathLst>
              <a:path h="3302076" w="10354943">
                <a:moveTo>
                  <a:pt x="0" y="0"/>
                </a:moveTo>
                <a:lnTo>
                  <a:pt x="10354943" y="0"/>
                </a:lnTo>
                <a:lnTo>
                  <a:pt x="10354943" y="3302076"/>
                </a:lnTo>
                <a:lnTo>
                  <a:pt x="0" y="3302076"/>
                </a:lnTo>
                <a:lnTo>
                  <a:pt x="0" y="0"/>
                </a:lnTo>
                <a:close/>
              </a:path>
            </a:pathLst>
          </a:custGeom>
          <a:blipFill>
            <a:blip r:embed="rId5">
              <a:alphaModFix amt="23000"/>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377280" y="4879590"/>
            <a:ext cx="1357418" cy="1424770"/>
          </a:xfrm>
          <a:custGeom>
            <a:avLst/>
            <a:gdLst/>
            <a:ahLst/>
            <a:cxnLst/>
            <a:rect r="r" b="b" t="t" l="l"/>
            <a:pathLst>
              <a:path h="1424770" w="1357418">
                <a:moveTo>
                  <a:pt x="0" y="0"/>
                </a:moveTo>
                <a:lnTo>
                  <a:pt x="1357418" y="0"/>
                </a:lnTo>
                <a:lnTo>
                  <a:pt x="1357418" y="1424770"/>
                </a:lnTo>
                <a:lnTo>
                  <a:pt x="0" y="142477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7895321" y="3932216"/>
            <a:ext cx="2100980" cy="2146595"/>
          </a:xfrm>
          <a:custGeom>
            <a:avLst/>
            <a:gdLst/>
            <a:ahLst/>
            <a:cxnLst/>
            <a:rect r="r" b="b" t="t" l="l"/>
            <a:pathLst>
              <a:path h="2146595" w="2100980">
                <a:moveTo>
                  <a:pt x="0" y="0"/>
                </a:moveTo>
                <a:lnTo>
                  <a:pt x="2100981" y="0"/>
                </a:lnTo>
                <a:lnTo>
                  <a:pt x="2100981" y="2146596"/>
                </a:lnTo>
                <a:lnTo>
                  <a:pt x="0" y="214659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7895321" y="3932216"/>
            <a:ext cx="2146595" cy="2146595"/>
          </a:xfrm>
          <a:custGeom>
            <a:avLst/>
            <a:gdLst/>
            <a:ahLst/>
            <a:cxnLst/>
            <a:rect r="r" b="b" t="t" l="l"/>
            <a:pathLst>
              <a:path h="2146595" w="2146595">
                <a:moveTo>
                  <a:pt x="0" y="0"/>
                </a:moveTo>
                <a:lnTo>
                  <a:pt x="2146596" y="0"/>
                </a:lnTo>
                <a:lnTo>
                  <a:pt x="2146596" y="2146596"/>
                </a:lnTo>
                <a:lnTo>
                  <a:pt x="0" y="2146596"/>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0" id="10"/>
          <p:cNvSpPr txBox="true"/>
          <p:nvPr/>
        </p:nvSpPr>
        <p:spPr>
          <a:xfrm rot="0">
            <a:off x="4965250" y="5794092"/>
            <a:ext cx="3652096" cy="531339"/>
          </a:xfrm>
          <a:prstGeom prst="rect">
            <a:avLst/>
          </a:prstGeom>
        </p:spPr>
        <p:txBody>
          <a:bodyPr anchor="t" rtlCol="false" tIns="0" lIns="0" bIns="0" rIns="0">
            <a:spAutoFit/>
          </a:bodyPr>
          <a:lstStyle/>
          <a:p>
            <a:pPr algn="ctr">
              <a:lnSpc>
                <a:spcPts val="3285"/>
              </a:lnSpc>
              <a:spcBef>
                <a:spcPct val="0"/>
              </a:spcBef>
            </a:pPr>
            <a:r>
              <a:rPr lang="en-US" sz="2346">
                <a:solidFill>
                  <a:srgbClr val="000000"/>
                </a:solidFill>
                <a:latin typeface="Canva Sans Bold"/>
              </a:rPr>
              <a:t>E-</a:t>
            </a:r>
            <a:r>
              <a:rPr lang="en-US" sz="2346">
                <a:solidFill>
                  <a:srgbClr val="000000"/>
                </a:solidFill>
                <a:latin typeface="Canva Sans Bold"/>
              </a:rPr>
              <a:t>LEARNING PLATFORM </a:t>
            </a:r>
          </a:p>
        </p:txBody>
      </p:sp>
      <p:sp>
        <p:nvSpPr>
          <p:cNvPr name="TextBox 11" id="11"/>
          <p:cNvSpPr txBox="true"/>
          <p:nvPr/>
        </p:nvSpPr>
        <p:spPr>
          <a:xfrm rot="0">
            <a:off x="4154583" y="4452730"/>
            <a:ext cx="4213797" cy="1605745"/>
          </a:xfrm>
          <a:prstGeom prst="rect">
            <a:avLst/>
          </a:prstGeom>
        </p:spPr>
        <p:txBody>
          <a:bodyPr anchor="t" rtlCol="false" tIns="0" lIns="0" bIns="0" rIns="0">
            <a:spAutoFit/>
          </a:bodyPr>
          <a:lstStyle/>
          <a:p>
            <a:pPr>
              <a:lnSpc>
                <a:spcPts val="13088"/>
              </a:lnSpc>
            </a:pPr>
            <a:r>
              <a:rPr lang="en-US" sz="9348">
                <a:solidFill>
                  <a:srgbClr val="000000"/>
                </a:solidFill>
                <a:latin typeface="Varela Round"/>
              </a:rPr>
              <a:t>TECHN     </a:t>
            </a:r>
          </a:p>
        </p:txBody>
      </p:sp>
      <p:sp>
        <p:nvSpPr>
          <p:cNvPr name="TextBox 12" id="12"/>
          <p:cNvSpPr txBox="true"/>
          <p:nvPr/>
        </p:nvSpPr>
        <p:spPr>
          <a:xfrm rot="0">
            <a:off x="9551151" y="4452730"/>
            <a:ext cx="3025936" cy="1605745"/>
          </a:xfrm>
          <a:prstGeom prst="rect">
            <a:avLst/>
          </a:prstGeom>
        </p:spPr>
        <p:txBody>
          <a:bodyPr anchor="t" rtlCol="false" tIns="0" lIns="0" bIns="0" rIns="0">
            <a:spAutoFit/>
          </a:bodyPr>
          <a:lstStyle/>
          <a:p>
            <a:pPr>
              <a:lnSpc>
                <a:spcPts val="13088"/>
              </a:lnSpc>
            </a:pPr>
            <a:r>
              <a:rPr lang="en-US" sz="9348">
                <a:solidFill>
                  <a:srgbClr val="000000"/>
                </a:solidFill>
                <a:latin typeface="Varela Round"/>
              </a:rPr>
              <a:t>QUIZ</a:t>
            </a:r>
          </a:p>
        </p:txBody>
      </p:sp>
      <p:sp>
        <p:nvSpPr>
          <p:cNvPr name="TextBox 13" id="13"/>
          <p:cNvSpPr txBox="true"/>
          <p:nvPr/>
        </p:nvSpPr>
        <p:spPr>
          <a:xfrm rot="0">
            <a:off x="8474994" y="6010851"/>
            <a:ext cx="3133846" cy="504035"/>
          </a:xfrm>
          <a:prstGeom prst="rect">
            <a:avLst/>
          </a:prstGeom>
        </p:spPr>
        <p:txBody>
          <a:bodyPr anchor="t" rtlCol="false" tIns="0" lIns="0" bIns="0" rIns="0">
            <a:spAutoFit/>
          </a:bodyPr>
          <a:lstStyle/>
          <a:p>
            <a:pPr algn="ctr">
              <a:lnSpc>
                <a:spcPts val="3272"/>
              </a:lnSpc>
              <a:spcBef>
                <a:spcPct val="0"/>
              </a:spcBef>
            </a:pPr>
            <a:r>
              <a:rPr lang="en-US" sz="2337">
                <a:solidFill>
                  <a:srgbClr val="000000"/>
                </a:solidFill>
                <a:latin typeface="Canva Sans Bold"/>
              </a:rPr>
              <a:t> FOR PROGRAMMERS</a:t>
            </a:r>
          </a:p>
        </p:txBody>
      </p:sp>
      <p:sp>
        <p:nvSpPr>
          <p:cNvPr name="TextBox 14" id="14"/>
          <p:cNvSpPr txBox="true"/>
          <p:nvPr/>
        </p:nvSpPr>
        <p:spPr>
          <a:xfrm rot="0">
            <a:off x="10586267" y="9849009"/>
            <a:ext cx="7812356" cy="405765"/>
          </a:xfrm>
          <a:prstGeom prst="rect">
            <a:avLst/>
          </a:prstGeom>
        </p:spPr>
        <p:txBody>
          <a:bodyPr anchor="t" rtlCol="false" tIns="0" lIns="0" bIns="0" rIns="0">
            <a:spAutoFit/>
          </a:bodyPr>
          <a:lstStyle/>
          <a:p>
            <a:pPr>
              <a:lnSpc>
                <a:spcPts val="3359"/>
              </a:lnSpc>
            </a:pPr>
            <a:r>
              <a:rPr lang="en-US" sz="2400" spc="482">
                <a:solidFill>
                  <a:srgbClr val="000000"/>
                </a:solidFill>
                <a:latin typeface="Poppins Medium"/>
              </a:rPr>
              <a:t>BATANGAS STATE UNIVERSITY - TNEU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2FCFF"/>
        </a:solidFill>
      </p:bgPr>
    </p:bg>
    <p:spTree>
      <p:nvGrpSpPr>
        <p:cNvPr id="1" name=""/>
        <p:cNvGrpSpPr/>
        <p:nvPr/>
      </p:nvGrpSpPr>
      <p:grpSpPr>
        <a:xfrm>
          <a:off x="0" y="0"/>
          <a:ext cx="0" cy="0"/>
          <a:chOff x="0" y="0"/>
          <a:chExt cx="0" cy="0"/>
        </a:xfrm>
      </p:grpSpPr>
      <p:sp>
        <p:nvSpPr>
          <p:cNvPr name="TextBox 2" id="2"/>
          <p:cNvSpPr txBox="true"/>
          <p:nvPr/>
        </p:nvSpPr>
        <p:spPr>
          <a:xfrm rot="0">
            <a:off x="2467397" y="7419886"/>
            <a:ext cx="2916118" cy="285040"/>
          </a:xfrm>
          <a:prstGeom prst="rect">
            <a:avLst/>
          </a:prstGeom>
        </p:spPr>
        <p:txBody>
          <a:bodyPr anchor="t" rtlCol="false" tIns="0" lIns="0" bIns="0" rIns="0">
            <a:spAutoFit/>
          </a:bodyPr>
          <a:lstStyle/>
          <a:p>
            <a:pPr>
              <a:lnSpc>
                <a:spcPts val="2200"/>
              </a:lnSpc>
            </a:pPr>
            <a:r>
              <a:rPr lang="en-US" sz="1571">
                <a:solidFill>
                  <a:srgbClr val="FFFFFF"/>
                </a:solidFill>
                <a:latin typeface="Poppins Medium Italics"/>
              </a:rPr>
              <a:t>Creative Consultant</a:t>
            </a:r>
          </a:p>
        </p:txBody>
      </p:sp>
      <p:grpSp>
        <p:nvGrpSpPr>
          <p:cNvPr name="Group 3" id="3"/>
          <p:cNvGrpSpPr/>
          <p:nvPr/>
        </p:nvGrpSpPr>
        <p:grpSpPr>
          <a:xfrm rot="0">
            <a:off x="-770859" y="-5296"/>
            <a:ext cx="21630033" cy="2630189"/>
            <a:chOff x="0" y="0"/>
            <a:chExt cx="8038491" cy="977472"/>
          </a:xfrm>
        </p:grpSpPr>
        <p:sp>
          <p:nvSpPr>
            <p:cNvPr name="Freeform 4" id="4"/>
            <p:cNvSpPr/>
            <p:nvPr/>
          </p:nvSpPr>
          <p:spPr>
            <a:xfrm flipH="false" flipV="false" rot="0">
              <a:off x="0" y="0"/>
              <a:ext cx="8038491" cy="977472"/>
            </a:xfrm>
            <a:custGeom>
              <a:avLst/>
              <a:gdLst/>
              <a:ahLst/>
              <a:cxnLst/>
              <a:rect r="r" b="b" t="t" l="l"/>
              <a:pathLst>
                <a:path h="977472" w="8038491">
                  <a:moveTo>
                    <a:pt x="0" y="0"/>
                  </a:moveTo>
                  <a:lnTo>
                    <a:pt x="8038491" y="0"/>
                  </a:lnTo>
                  <a:lnTo>
                    <a:pt x="8038491" y="977472"/>
                  </a:lnTo>
                  <a:lnTo>
                    <a:pt x="0" y="977472"/>
                  </a:lnTo>
                  <a:close/>
                </a:path>
              </a:pathLst>
            </a:custGeom>
            <a:solidFill>
              <a:srgbClr val="AAC2EA"/>
            </a:solidFill>
          </p:spPr>
        </p:sp>
        <p:sp>
          <p:nvSpPr>
            <p:cNvPr name="TextBox 5" id="5"/>
            <p:cNvSpPr txBox="true"/>
            <p:nvPr/>
          </p:nvSpPr>
          <p:spPr>
            <a:xfrm>
              <a:off x="0" y="-19050"/>
              <a:ext cx="812800" cy="831850"/>
            </a:xfrm>
            <a:prstGeom prst="rect">
              <a:avLst/>
            </a:prstGeom>
          </p:spPr>
          <p:txBody>
            <a:bodyPr anchor="ctr" rtlCol="false" tIns="25941" lIns="25941" bIns="25941" rIns="25941"/>
            <a:lstStyle/>
            <a:p>
              <a:pPr algn="ctr">
                <a:lnSpc>
                  <a:spcPts val="1358"/>
                </a:lnSpc>
                <a:spcBef>
                  <a:spcPct val="0"/>
                </a:spcBef>
              </a:pPr>
            </a:p>
          </p:txBody>
        </p:sp>
      </p:grpSp>
      <p:sp>
        <p:nvSpPr>
          <p:cNvPr name="Freeform 6" id="6"/>
          <p:cNvSpPr/>
          <p:nvPr/>
        </p:nvSpPr>
        <p:spPr>
          <a:xfrm flipH="false" flipV="false" rot="0">
            <a:off x="5552844" y="-796442"/>
            <a:ext cx="3959061" cy="3164160"/>
          </a:xfrm>
          <a:custGeom>
            <a:avLst/>
            <a:gdLst/>
            <a:ahLst/>
            <a:cxnLst/>
            <a:rect r="r" b="b" t="t" l="l"/>
            <a:pathLst>
              <a:path h="3164160" w="3959061">
                <a:moveTo>
                  <a:pt x="0" y="0"/>
                </a:moveTo>
                <a:lnTo>
                  <a:pt x="3959061" y="0"/>
                </a:lnTo>
                <a:lnTo>
                  <a:pt x="3959061" y="3164160"/>
                </a:lnTo>
                <a:lnTo>
                  <a:pt x="0" y="3164160"/>
                </a:lnTo>
                <a:lnTo>
                  <a:pt x="0" y="0"/>
                </a:lnTo>
                <a:close/>
              </a:path>
            </a:pathLst>
          </a:custGeom>
          <a:blipFill>
            <a:blip r:embed="rId2">
              <a:alphaModFix amt="12000"/>
            </a:blip>
            <a:stretch>
              <a:fillRect l="0" t="-30854" r="0" b="-35878"/>
            </a:stretch>
          </a:blipFill>
        </p:spPr>
      </p:sp>
      <p:sp>
        <p:nvSpPr>
          <p:cNvPr name="TextBox 7" id="7"/>
          <p:cNvSpPr txBox="true"/>
          <p:nvPr/>
        </p:nvSpPr>
        <p:spPr>
          <a:xfrm rot="0">
            <a:off x="97596" y="-252356"/>
            <a:ext cx="10581034" cy="1247763"/>
          </a:xfrm>
          <a:prstGeom prst="rect">
            <a:avLst/>
          </a:prstGeom>
        </p:spPr>
        <p:txBody>
          <a:bodyPr anchor="t" rtlCol="false" tIns="0" lIns="0" bIns="0" rIns="0">
            <a:spAutoFit/>
          </a:bodyPr>
          <a:lstStyle/>
          <a:p>
            <a:pPr algn="ctr">
              <a:lnSpc>
                <a:spcPts val="8700"/>
              </a:lnSpc>
            </a:pPr>
            <a:r>
              <a:rPr lang="en-US" sz="6214">
                <a:solidFill>
                  <a:srgbClr val="000000">
                    <a:alpha val="19608"/>
                  </a:srgbClr>
                </a:solidFill>
                <a:latin typeface="Agrandir Grand Heavy Italics"/>
              </a:rPr>
              <a:t>PROJECT TEAM</a:t>
            </a:r>
          </a:p>
        </p:txBody>
      </p:sp>
      <p:sp>
        <p:nvSpPr>
          <p:cNvPr name="Freeform 8" id="8"/>
          <p:cNvSpPr/>
          <p:nvPr/>
        </p:nvSpPr>
        <p:spPr>
          <a:xfrm flipH="false" flipV="false" rot="0">
            <a:off x="13446480" y="-825117"/>
            <a:ext cx="4233297" cy="3383335"/>
          </a:xfrm>
          <a:custGeom>
            <a:avLst/>
            <a:gdLst/>
            <a:ahLst/>
            <a:cxnLst/>
            <a:rect r="r" b="b" t="t" l="l"/>
            <a:pathLst>
              <a:path h="3383335" w="4233297">
                <a:moveTo>
                  <a:pt x="0" y="0"/>
                </a:moveTo>
                <a:lnTo>
                  <a:pt x="4233297" y="0"/>
                </a:lnTo>
                <a:lnTo>
                  <a:pt x="4233297" y="3383335"/>
                </a:lnTo>
                <a:lnTo>
                  <a:pt x="0" y="3383335"/>
                </a:lnTo>
                <a:lnTo>
                  <a:pt x="0" y="0"/>
                </a:lnTo>
                <a:close/>
              </a:path>
            </a:pathLst>
          </a:custGeom>
          <a:blipFill>
            <a:blip r:embed="rId2"/>
            <a:stretch>
              <a:fillRect l="0" t="-30854" r="0" b="-35878"/>
            </a:stretch>
          </a:blipFill>
        </p:spPr>
      </p:sp>
      <p:grpSp>
        <p:nvGrpSpPr>
          <p:cNvPr name="Group 9" id="9"/>
          <p:cNvGrpSpPr/>
          <p:nvPr/>
        </p:nvGrpSpPr>
        <p:grpSpPr>
          <a:xfrm rot="0">
            <a:off x="1028700" y="1265550"/>
            <a:ext cx="4130744" cy="905587"/>
            <a:chOff x="0" y="0"/>
            <a:chExt cx="5507658" cy="1207449"/>
          </a:xfrm>
        </p:grpSpPr>
        <p:sp>
          <p:nvSpPr>
            <p:cNvPr name="TextBox 10" id="10"/>
            <p:cNvSpPr txBox="true"/>
            <p:nvPr/>
          </p:nvSpPr>
          <p:spPr>
            <a:xfrm rot="0">
              <a:off x="0" y="-76200"/>
              <a:ext cx="5507658" cy="617837"/>
            </a:xfrm>
            <a:prstGeom prst="rect">
              <a:avLst/>
            </a:prstGeom>
          </p:spPr>
          <p:txBody>
            <a:bodyPr anchor="t" rtlCol="false" tIns="0" lIns="0" bIns="0" rIns="0">
              <a:spAutoFit/>
            </a:bodyPr>
            <a:lstStyle/>
            <a:p>
              <a:pPr>
                <a:lnSpc>
                  <a:spcPts val="3764"/>
                </a:lnSpc>
              </a:pPr>
              <a:r>
                <a:rPr lang="en-US" sz="2688">
                  <a:solidFill>
                    <a:srgbClr val="1C120D"/>
                  </a:solidFill>
                  <a:latin typeface="Poppins Ultra-Bold Italics"/>
                </a:rPr>
                <a:t>ESGUERRA, JENINA G.</a:t>
              </a:r>
            </a:p>
          </p:txBody>
        </p:sp>
        <p:sp>
          <p:nvSpPr>
            <p:cNvPr name="TextBox 11" id="11"/>
            <p:cNvSpPr txBox="true"/>
            <p:nvPr/>
          </p:nvSpPr>
          <p:spPr>
            <a:xfrm rot="0">
              <a:off x="0" y="493474"/>
              <a:ext cx="4338451" cy="400839"/>
            </a:xfrm>
            <a:prstGeom prst="rect">
              <a:avLst/>
            </a:prstGeom>
          </p:spPr>
          <p:txBody>
            <a:bodyPr anchor="t" rtlCol="false" tIns="0" lIns="0" bIns="0" rIns="0">
              <a:spAutoFit/>
            </a:bodyPr>
            <a:lstStyle/>
            <a:p>
              <a:pPr>
                <a:lnSpc>
                  <a:spcPts val="2454"/>
                </a:lnSpc>
              </a:pPr>
              <a:r>
                <a:rPr lang="en-US" sz="1753">
                  <a:solidFill>
                    <a:srgbClr val="FFFFFF"/>
                  </a:solidFill>
                  <a:latin typeface="Poppins Medium Italics"/>
                </a:rPr>
                <a:t>BSIT - BA</a:t>
              </a:r>
            </a:p>
          </p:txBody>
        </p:sp>
        <p:sp>
          <p:nvSpPr>
            <p:cNvPr name="TextBox 12" id="12"/>
            <p:cNvSpPr txBox="true"/>
            <p:nvPr/>
          </p:nvSpPr>
          <p:spPr>
            <a:xfrm rot="0">
              <a:off x="0" y="670081"/>
              <a:ext cx="4061301" cy="537368"/>
            </a:xfrm>
            <a:prstGeom prst="rect">
              <a:avLst/>
            </a:prstGeom>
          </p:spPr>
          <p:txBody>
            <a:bodyPr anchor="t" rtlCol="false" tIns="0" lIns="0" bIns="0" rIns="0">
              <a:spAutoFit/>
            </a:bodyPr>
            <a:lstStyle/>
            <a:p>
              <a:pPr>
                <a:lnSpc>
                  <a:spcPts val="1600"/>
                </a:lnSpc>
              </a:pPr>
            </a:p>
            <a:p>
              <a:pPr>
                <a:lnSpc>
                  <a:spcPts val="1600"/>
                </a:lnSpc>
              </a:pPr>
              <a:r>
                <a:rPr lang="en-US" sz="1143" spc="114">
                  <a:solidFill>
                    <a:srgbClr val="4F372E"/>
                  </a:solidFill>
                  <a:latin typeface="Poppins Italics"/>
                </a:rPr>
                <a:t>20-05284@g.batstate-u.edu.ph</a:t>
              </a:r>
            </a:p>
          </p:txBody>
        </p:sp>
      </p:grpSp>
      <p:grpSp>
        <p:nvGrpSpPr>
          <p:cNvPr name="Group 13" id="13"/>
          <p:cNvGrpSpPr/>
          <p:nvPr/>
        </p:nvGrpSpPr>
        <p:grpSpPr>
          <a:xfrm rot="0">
            <a:off x="-770859" y="2558218"/>
            <a:ext cx="19661981" cy="2744726"/>
            <a:chOff x="0" y="0"/>
            <a:chExt cx="7307092" cy="1020038"/>
          </a:xfrm>
        </p:grpSpPr>
        <p:sp>
          <p:nvSpPr>
            <p:cNvPr name="Freeform 14" id="14"/>
            <p:cNvSpPr/>
            <p:nvPr/>
          </p:nvSpPr>
          <p:spPr>
            <a:xfrm flipH="false" flipV="false" rot="0">
              <a:off x="0" y="0"/>
              <a:ext cx="7307093" cy="1020038"/>
            </a:xfrm>
            <a:custGeom>
              <a:avLst/>
              <a:gdLst/>
              <a:ahLst/>
              <a:cxnLst/>
              <a:rect r="r" b="b" t="t" l="l"/>
              <a:pathLst>
                <a:path h="1020038" w="7307093">
                  <a:moveTo>
                    <a:pt x="0" y="0"/>
                  </a:moveTo>
                  <a:lnTo>
                    <a:pt x="7307093" y="0"/>
                  </a:lnTo>
                  <a:lnTo>
                    <a:pt x="7307093" y="1020038"/>
                  </a:lnTo>
                  <a:lnTo>
                    <a:pt x="0" y="1020038"/>
                  </a:lnTo>
                  <a:close/>
                </a:path>
              </a:pathLst>
            </a:custGeom>
            <a:solidFill>
              <a:srgbClr val="A7B8AA"/>
            </a:solidFill>
          </p:spPr>
        </p:sp>
        <p:sp>
          <p:nvSpPr>
            <p:cNvPr name="TextBox 15" id="15"/>
            <p:cNvSpPr txBox="true"/>
            <p:nvPr/>
          </p:nvSpPr>
          <p:spPr>
            <a:xfrm>
              <a:off x="0" y="-19050"/>
              <a:ext cx="812800" cy="831850"/>
            </a:xfrm>
            <a:prstGeom prst="rect">
              <a:avLst/>
            </a:prstGeom>
          </p:spPr>
          <p:txBody>
            <a:bodyPr anchor="ctr" rtlCol="false" tIns="25941" lIns="25941" bIns="25941" rIns="25941"/>
            <a:lstStyle/>
            <a:p>
              <a:pPr algn="ctr">
                <a:lnSpc>
                  <a:spcPts val="1358"/>
                </a:lnSpc>
                <a:spcBef>
                  <a:spcPct val="0"/>
                </a:spcBef>
              </a:pPr>
            </a:p>
          </p:txBody>
        </p:sp>
      </p:grpSp>
      <p:sp>
        <p:nvSpPr>
          <p:cNvPr name="TextBox 16" id="16"/>
          <p:cNvSpPr txBox="true"/>
          <p:nvPr/>
        </p:nvSpPr>
        <p:spPr>
          <a:xfrm rot="0">
            <a:off x="2814553" y="2301043"/>
            <a:ext cx="12491157" cy="1374032"/>
          </a:xfrm>
          <a:prstGeom prst="rect">
            <a:avLst/>
          </a:prstGeom>
        </p:spPr>
        <p:txBody>
          <a:bodyPr anchor="t" rtlCol="false" tIns="0" lIns="0" bIns="0" rIns="0">
            <a:spAutoFit/>
          </a:bodyPr>
          <a:lstStyle/>
          <a:p>
            <a:pPr algn="ctr">
              <a:lnSpc>
                <a:spcPts val="9689"/>
              </a:lnSpc>
            </a:pPr>
            <a:r>
              <a:rPr lang="en-US" sz="6921">
                <a:solidFill>
                  <a:srgbClr val="000000">
                    <a:alpha val="15686"/>
                  </a:srgbClr>
                </a:solidFill>
                <a:latin typeface="Agrandir Grand Heavy Italics"/>
              </a:rPr>
              <a:t>PROJECT TEAM</a:t>
            </a:r>
          </a:p>
        </p:txBody>
      </p:sp>
      <p:sp>
        <p:nvSpPr>
          <p:cNvPr name="Freeform 17" id="17"/>
          <p:cNvSpPr/>
          <p:nvPr/>
        </p:nvSpPr>
        <p:spPr>
          <a:xfrm flipH="false" flipV="false" rot="0">
            <a:off x="6105764" y="2733203"/>
            <a:ext cx="3038236" cy="2511996"/>
          </a:xfrm>
          <a:custGeom>
            <a:avLst/>
            <a:gdLst/>
            <a:ahLst/>
            <a:cxnLst/>
            <a:rect r="r" b="b" t="t" l="l"/>
            <a:pathLst>
              <a:path h="2511996" w="3038236">
                <a:moveTo>
                  <a:pt x="0" y="0"/>
                </a:moveTo>
                <a:lnTo>
                  <a:pt x="3038236" y="0"/>
                </a:lnTo>
                <a:lnTo>
                  <a:pt x="3038236" y="2511995"/>
                </a:lnTo>
                <a:lnTo>
                  <a:pt x="0" y="2511995"/>
                </a:lnTo>
                <a:lnTo>
                  <a:pt x="0" y="0"/>
                </a:lnTo>
                <a:close/>
              </a:path>
            </a:pathLst>
          </a:custGeom>
          <a:blipFill>
            <a:blip r:embed="rId3">
              <a:alphaModFix amt="9999"/>
            </a:blip>
            <a:stretch>
              <a:fillRect l="0" t="-7884" r="0" b="-13064"/>
            </a:stretch>
          </a:blipFill>
        </p:spPr>
      </p:sp>
      <p:sp>
        <p:nvSpPr>
          <p:cNvPr name="Freeform 18" id="18"/>
          <p:cNvSpPr/>
          <p:nvPr/>
        </p:nvSpPr>
        <p:spPr>
          <a:xfrm flipH="false" flipV="false" rot="0">
            <a:off x="960474" y="2533086"/>
            <a:ext cx="2540844" cy="2712112"/>
          </a:xfrm>
          <a:custGeom>
            <a:avLst/>
            <a:gdLst/>
            <a:ahLst/>
            <a:cxnLst/>
            <a:rect r="r" b="b" t="t" l="l"/>
            <a:pathLst>
              <a:path h="2712112" w="2540844">
                <a:moveTo>
                  <a:pt x="0" y="0"/>
                </a:moveTo>
                <a:lnTo>
                  <a:pt x="2540844" y="0"/>
                </a:lnTo>
                <a:lnTo>
                  <a:pt x="2540844" y="2712112"/>
                </a:lnTo>
                <a:lnTo>
                  <a:pt x="0" y="2712112"/>
                </a:lnTo>
                <a:lnTo>
                  <a:pt x="0" y="0"/>
                </a:lnTo>
                <a:close/>
              </a:path>
            </a:pathLst>
          </a:custGeom>
          <a:blipFill>
            <a:blip r:embed="rId4"/>
            <a:stretch>
              <a:fillRect l="-23937" t="-1916" r="0" b="-14194"/>
            </a:stretch>
          </a:blipFill>
        </p:spPr>
      </p:sp>
      <p:grpSp>
        <p:nvGrpSpPr>
          <p:cNvPr name="Group 19" id="19"/>
          <p:cNvGrpSpPr/>
          <p:nvPr/>
        </p:nvGrpSpPr>
        <p:grpSpPr>
          <a:xfrm rot="0">
            <a:off x="11439188" y="3888160"/>
            <a:ext cx="5577229" cy="822046"/>
            <a:chOff x="0" y="0"/>
            <a:chExt cx="7436305" cy="1096061"/>
          </a:xfrm>
        </p:grpSpPr>
        <p:sp>
          <p:nvSpPr>
            <p:cNvPr name="TextBox 20" id="20"/>
            <p:cNvSpPr txBox="true"/>
            <p:nvPr/>
          </p:nvSpPr>
          <p:spPr>
            <a:xfrm rot="0">
              <a:off x="0" y="-76200"/>
              <a:ext cx="7161042" cy="594659"/>
            </a:xfrm>
            <a:prstGeom prst="rect">
              <a:avLst/>
            </a:prstGeom>
          </p:spPr>
          <p:txBody>
            <a:bodyPr anchor="t" rtlCol="false" tIns="0" lIns="0" bIns="0" rIns="0">
              <a:spAutoFit/>
            </a:bodyPr>
            <a:lstStyle/>
            <a:p>
              <a:pPr>
                <a:lnSpc>
                  <a:spcPts val="3599"/>
                </a:lnSpc>
              </a:pPr>
              <a:r>
                <a:rPr lang="en-US" sz="2570">
                  <a:solidFill>
                    <a:srgbClr val="494949"/>
                  </a:solidFill>
                  <a:latin typeface="Poppins Ultra-Bold Italics"/>
                </a:rPr>
                <a:t>HERNANDEZ, MARIUS JACOB S. </a:t>
              </a:r>
            </a:p>
          </p:txBody>
        </p:sp>
        <p:sp>
          <p:nvSpPr>
            <p:cNvPr name="TextBox 21" id="21"/>
            <p:cNvSpPr txBox="true"/>
            <p:nvPr/>
          </p:nvSpPr>
          <p:spPr>
            <a:xfrm rot="0">
              <a:off x="5778279" y="480532"/>
              <a:ext cx="1175076" cy="394388"/>
            </a:xfrm>
            <a:prstGeom prst="rect">
              <a:avLst/>
            </a:prstGeom>
          </p:spPr>
          <p:txBody>
            <a:bodyPr anchor="t" rtlCol="false" tIns="0" lIns="0" bIns="0" rIns="0">
              <a:spAutoFit/>
            </a:bodyPr>
            <a:lstStyle/>
            <a:p>
              <a:pPr>
                <a:lnSpc>
                  <a:spcPts val="2349"/>
                </a:lnSpc>
              </a:pPr>
              <a:r>
                <a:rPr lang="en-US" sz="1678">
                  <a:solidFill>
                    <a:srgbClr val="FFFFFF"/>
                  </a:solidFill>
                  <a:latin typeface="Poppins Medium Italics"/>
                </a:rPr>
                <a:t>BSCS</a:t>
              </a:r>
            </a:p>
          </p:txBody>
        </p:sp>
        <p:sp>
          <p:nvSpPr>
            <p:cNvPr name="TextBox 22" id="22"/>
            <p:cNvSpPr txBox="true"/>
            <p:nvPr/>
          </p:nvSpPr>
          <p:spPr>
            <a:xfrm rot="0">
              <a:off x="3284115" y="845122"/>
              <a:ext cx="4152189" cy="250939"/>
            </a:xfrm>
            <a:prstGeom prst="rect">
              <a:avLst/>
            </a:prstGeom>
          </p:spPr>
          <p:txBody>
            <a:bodyPr anchor="t" rtlCol="false" tIns="0" lIns="0" bIns="0" rIns="0">
              <a:spAutoFit/>
            </a:bodyPr>
            <a:lstStyle/>
            <a:p>
              <a:pPr>
                <a:lnSpc>
                  <a:spcPts val="1532"/>
                </a:lnSpc>
              </a:pPr>
              <a:r>
                <a:rPr lang="en-US" sz="1094" spc="109">
                  <a:solidFill>
                    <a:srgbClr val="3F4042"/>
                  </a:solidFill>
                  <a:latin typeface="Poppins Italics"/>
                </a:rPr>
                <a:t>21-07121@g.batstate-u.edu.ph</a:t>
              </a:r>
            </a:p>
          </p:txBody>
        </p:sp>
      </p:grpSp>
      <p:grpSp>
        <p:nvGrpSpPr>
          <p:cNvPr name="Group 23" id="23"/>
          <p:cNvGrpSpPr/>
          <p:nvPr/>
        </p:nvGrpSpPr>
        <p:grpSpPr>
          <a:xfrm rot="0">
            <a:off x="-227057" y="7752551"/>
            <a:ext cx="18700709" cy="2534449"/>
            <a:chOff x="0" y="0"/>
            <a:chExt cx="6949849" cy="941891"/>
          </a:xfrm>
        </p:grpSpPr>
        <p:sp>
          <p:nvSpPr>
            <p:cNvPr name="Freeform 24" id="24"/>
            <p:cNvSpPr/>
            <p:nvPr/>
          </p:nvSpPr>
          <p:spPr>
            <a:xfrm flipH="false" flipV="false" rot="0">
              <a:off x="0" y="0"/>
              <a:ext cx="6949849" cy="941891"/>
            </a:xfrm>
            <a:custGeom>
              <a:avLst/>
              <a:gdLst/>
              <a:ahLst/>
              <a:cxnLst/>
              <a:rect r="r" b="b" t="t" l="l"/>
              <a:pathLst>
                <a:path h="941891" w="6949849">
                  <a:moveTo>
                    <a:pt x="0" y="0"/>
                  </a:moveTo>
                  <a:lnTo>
                    <a:pt x="6949849" y="0"/>
                  </a:lnTo>
                  <a:lnTo>
                    <a:pt x="6949849" y="941891"/>
                  </a:lnTo>
                  <a:lnTo>
                    <a:pt x="0" y="941891"/>
                  </a:lnTo>
                  <a:close/>
                </a:path>
              </a:pathLst>
            </a:custGeom>
            <a:solidFill>
              <a:srgbClr val="A4679C"/>
            </a:solidFill>
          </p:spPr>
        </p:sp>
        <p:sp>
          <p:nvSpPr>
            <p:cNvPr name="TextBox 25" id="25"/>
            <p:cNvSpPr txBox="true"/>
            <p:nvPr/>
          </p:nvSpPr>
          <p:spPr>
            <a:xfrm>
              <a:off x="0" y="-19050"/>
              <a:ext cx="812800" cy="831850"/>
            </a:xfrm>
            <a:prstGeom prst="rect">
              <a:avLst/>
            </a:prstGeom>
          </p:spPr>
          <p:txBody>
            <a:bodyPr anchor="ctr" rtlCol="false" tIns="25941" lIns="25941" bIns="25941" rIns="25941"/>
            <a:lstStyle/>
            <a:p>
              <a:pPr algn="ctr">
                <a:lnSpc>
                  <a:spcPts val="1358"/>
                </a:lnSpc>
                <a:spcBef>
                  <a:spcPct val="0"/>
                </a:spcBef>
              </a:pPr>
            </a:p>
          </p:txBody>
        </p:sp>
      </p:grpSp>
      <p:sp>
        <p:nvSpPr>
          <p:cNvPr name="TextBox 26" id="26"/>
          <p:cNvSpPr txBox="true"/>
          <p:nvPr/>
        </p:nvSpPr>
        <p:spPr>
          <a:xfrm rot="0">
            <a:off x="6526677" y="7581625"/>
            <a:ext cx="10156619" cy="1300026"/>
          </a:xfrm>
          <a:prstGeom prst="rect">
            <a:avLst/>
          </a:prstGeom>
        </p:spPr>
        <p:txBody>
          <a:bodyPr anchor="t" rtlCol="false" tIns="0" lIns="0" bIns="0" rIns="0">
            <a:spAutoFit/>
          </a:bodyPr>
          <a:lstStyle/>
          <a:p>
            <a:pPr algn="ctr">
              <a:lnSpc>
                <a:spcPts val="9182"/>
              </a:lnSpc>
            </a:pPr>
            <a:r>
              <a:rPr lang="en-US" sz="6559">
                <a:solidFill>
                  <a:srgbClr val="000000">
                    <a:alpha val="19608"/>
                  </a:srgbClr>
                </a:solidFill>
                <a:latin typeface="Agrandir Grand Heavy Italics"/>
              </a:rPr>
              <a:t>PROJECT TEAM</a:t>
            </a:r>
          </a:p>
        </p:txBody>
      </p:sp>
      <p:sp>
        <p:nvSpPr>
          <p:cNvPr name="Freeform 27" id="27"/>
          <p:cNvSpPr/>
          <p:nvPr/>
        </p:nvSpPr>
        <p:spPr>
          <a:xfrm flipH="false" flipV="false" rot="0">
            <a:off x="-486766" y="7733501"/>
            <a:ext cx="5926151" cy="2553499"/>
          </a:xfrm>
          <a:custGeom>
            <a:avLst/>
            <a:gdLst/>
            <a:ahLst/>
            <a:cxnLst/>
            <a:rect r="r" b="b" t="t" l="l"/>
            <a:pathLst>
              <a:path h="2553499" w="5926151">
                <a:moveTo>
                  <a:pt x="0" y="0"/>
                </a:moveTo>
                <a:lnTo>
                  <a:pt x="5926151" y="0"/>
                </a:lnTo>
                <a:lnTo>
                  <a:pt x="5926151" y="2553499"/>
                </a:lnTo>
                <a:lnTo>
                  <a:pt x="0" y="2553499"/>
                </a:lnTo>
                <a:lnTo>
                  <a:pt x="0" y="0"/>
                </a:lnTo>
                <a:close/>
              </a:path>
            </a:pathLst>
          </a:custGeom>
          <a:blipFill>
            <a:blip r:embed="rId5"/>
            <a:stretch>
              <a:fillRect l="0" t="-54866" r="0" b="-77212"/>
            </a:stretch>
          </a:blipFill>
        </p:spPr>
      </p:sp>
      <p:sp>
        <p:nvSpPr>
          <p:cNvPr name="Freeform 28" id="28"/>
          <p:cNvSpPr/>
          <p:nvPr/>
        </p:nvSpPr>
        <p:spPr>
          <a:xfrm flipH="false" flipV="false" rot="0">
            <a:off x="6346589" y="7923661"/>
            <a:ext cx="5567130" cy="2178910"/>
          </a:xfrm>
          <a:custGeom>
            <a:avLst/>
            <a:gdLst/>
            <a:ahLst/>
            <a:cxnLst/>
            <a:rect r="r" b="b" t="t" l="l"/>
            <a:pathLst>
              <a:path h="2178910" w="5567130">
                <a:moveTo>
                  <a:pt x="0" y="0"/>
                </a:moveTo>
                <a:lnTo>
                  <a:pt x="5567131" y="0"/>
                </a:lnTo>
                <a:lnTo>
                  <a:pt x="5567131" y="2178910"/>
                </a:lnTo>
                <a:lnTo>
                  <a:pt x="0" y="2178910"/>
                </a:lnTo>
                <a:lnTo>
                  <a:pt x="0" y="0"/>
                </a:lnTo>
                <a:close/>
              </a:path>
            </a:pathLst>
          </a:custGeom>
          <a:blipFill>
            <a:blip r:embed="rId5">
              <a:alphaModFix amt="9999"/>
            </a:blip>
            <a:stretch>
              <a:fillRect l="0" t="-70495" r="0" b="-85004"/>
            </a:stretch>
          </a:blipFill>
        </p:spPr>
      </p:sp>
      <p:grpSp>
        <p:nvGrpSpPr>
          <p:cNvPr name="Group 29" id="29"/>
          <p:cNvGrpSpPr/>
          <p:nvPr/>
        </p:nvGrpSpPr>
        <p:grpSpPr>
          <a:xfrm rot="0">
            <a:off x="13162214" y="8948326"/>
            <a:ext cx="5125786" cy="906859"/>
            <a:chOff x="0" y="0"/>
            <a:chExt cx="6834382" cy="1209145"/>
          </a:xfrm>
        </p:grpSpPr>
        <p:sp>
          <p:nvSpPr>
            <p:cNvPr name="TextBox 30" id="30"/>
            <p:cNvSpPr txBox="true"/>
            <p:nvPr/>
          </p:nvSpPr>
          <p:spPr>
            <a:xfrm rot="0">
              <a:off x="252509" y="-95250"/>
              <a:ext cx="5705204" cy="718038"/>
            </a:xfrm>
            <a:prstGeom prst="rect">
              <a:avLst/>
            </a:prstGeom>
          </p:spPr>
          <p:txBody>
            <a:bodyPr anchor="t" rtlCol="false" tIns="0" lIns="0" bIns="0" rIns="0">
              <a:spAutoFit/>
            </a:bodyPr>
            <a:lstStyle/>
            <a:p>
              <a:pPr>
                <a:lnSpc>
                  <a:spcPts val="4357"/>
                </a:lnSpc>
              </a:pPr>
              <a:r>
                <a:rPr lang="en-US" sz="3112">
                  <a:solidFill>
                    <a:srgbClr val="1C120D"/>
                  </a:solidFill>
                  <a:latin typeface="Poppins Ultra-Bold Italics"/>
                </a:rPr>
                <a:t>PUGOY, IVY D.</a:t>
              </a:r>
            </a:p>
          </p:txBody>
        </p:sp>
        <p:sp>
          <p:nvSpPr>
            <p:cNvPr name="TextBox 31" id="31"/>
            <p:cNvSpPr txBox="true"/>
            <p:nvPr/>
          </p:nvSpPr>
          <p:spPr>
            <a:xfrm rot="0">
              <a:off x="2340321" y="541983"/>
              <a:ext cx="4494061" cy="413508"/>
            </a:xfrm>
            <a:prstGeom prst="rect">
              <a:avLst/>
            </a:prstGeom>
          </p:spPr>
          <p:txBody>
            <a:bodyPr anchor="t" rtlCol="false" tIns="0" lIns="0" bIns="0" rIns="0">
              <a:spAutoFit/>
            </a:bodyPr>
            <a:lstStyle/>
            <a:p>
              <a:pPr>
                <a:lnSpc>
                  <a:spcPts val="2542"/>
                </a:lnSpc>
              </a:pPr>
              <a:r>
                <a:rPr lang="en-US" sz="1816">
                  <a:solidFill>
                    <a:srgbClr val="FFFFFF"/>
                  </a:solidFill>
                  <a:latin typeface="Poppins Medium Italics"/>
                </a:rPr>
                <a:t>BSIT - BA</a:t>
              </a:r>
            </a:p>
          </p:txBody>
        </p:sp>
        <p:sp>
          <p:nvSpPr>
            <p:cNvPr name="TextBox 32" id="32"/>
            <p:cNvSpPr txBox="true"/>
            <p:nvPr/>
          </p:nvSpPr>
          <p:spPr>
            <a:xfrm rot="0">
              <a:off x="0" y="673262"/>
              <a:ext cx="4206970" cy="535884"/>
            </a:xfrm>
            <a:prstGeom prst="rect">
              <a:avLst/>
            </a:prstGeom>
          </p:spPr>
          <p:txBody>
            <a:bodyPr anchor="t" rtlCol="false" tIns="0" lIns="0" bIns="0" rIns="0">
              <a:spAutoFit/>
            </a:bodyPr>
            <a:lstStyle/>
            <a:p>
              <a:pPr>
                <a:lnSpc>
                  <a:spcPts val="1658"/>
                </a:lnSpc>
              </a:pPr>
            </a:p>
            <a:p>
              <a:pPr>
                <a:lnSpc>
                  <a:spcPts val="1658"/>
                </a:lnSpc>
              </a:pPr>
              <a:r>
                <a:rPr lang="en-US" sz="1184" spc="118">
                  <a:solidFill>
                    <a:srgbClr val="4F372E"/>
                  </a:solidFill>
                  <a:latin typeface="Poppins Italics"/>
                </a:rPr>
                <a:t>20-01558@g.batstate-u.edu.ph</a:t>
              </a:r>
            </a:p>
          </p:txBody>
        </p:sp>
      </p:grpSp>
      <p:grpSp>
        <p:nvGrpSpPr>
          <p:cNvPr name="Group 33" id="33"/>
          <p:cNvGrpSpPr/>
          <p:nvPr/>
        </p:nvGrpSpPr>
        <p:grpSpPr>
          <a:xfrm rot="0">
            <a:off x="-924388" y="5203494"/>
            <a:ext cx="20109084" cy="2615392"/>
            <a:chOff x="0" y="0"/>
            <a:chExt cx="7473252" cy="971973"/>
          </a:xfrm>
        </p:grpSpPr>
        <p:sp>
          <p:nvSpPr>
            <p:cNvPr name="Freeform 34" id="34"/>
            <p:cNvSpPr/>
            <p:nvPr/>
          </p:nvSpPr>
          <p:spPr>
            <a:xfrm flipH="false" flipV="false" rot="0">
              <a:off x="0" y="0"/>
              <a:ext cx="7473252" cy="971973"/>
            </a:xfrm>
            <a:custGeom>
              <a:avLst/>
              <a:gdLst/>
              <a:ahLst/>
              <a:cxnLst/>
              <a:rect r="r" b="b" t="t" l="l"/>
              <a:pathLst>
                <a:path h="971973" w="7473252">
                  <a:moveTo>
                    <a:pt x="0" y="0"/>
                  </a:moveTo>
                  <a:lnTo>
                    <a:pt x="7473252" y="0"/>
                  </a:lnTo>
                  <a:lnTo>
                    <a:pt x="7473252" y="971973"/>
                  </a:lnTo>
                  <a:lnTo>
                    <a:pt x="0" y="971973"/>
                  </a:lnTo>
                  <a:close/>
                </a:path>
              </a:pathLst>
            </a:custGeom>
            <a:solidFill>
              <a:srgbClr val="DA8F59"/>
            </a:solidFill>
          </p:spPr>
        </p:sp>
        <p:sp>
          <p:nvSpPr>
            <p:cNvPr name="TextBox 35" id="35"/>
            <p:cNvSpPr txBox="true"/>
            <p:nvPr/>
          </p:nvSpPr>
          <p:spPr>
            <a:xfrm>
              <a:off x="0" y="-19050"/>
              <a:ext cx="812800" cy="831850"/>
            </a:xfrm>
            <a:prstGeom prst="rect">
              <a:avLst/>
            </a:prstGeom>
          </p:spPr>
          <p:txBody>
            <a:bodyPr anchor="ctr" rtlCol="false" tIns="25941" lIns="25941" bIns="25941" rIns="25941"/>
            <a:lstStyle/>
            <a:p>
              <a:pPr algn="ctr">
                <a:lnSpc>
                  <a:spcPts val="1358"/>
                </a:lnSpc>
                <a:spcBef>
                  <a:spcPct val="0"/>
                </a:spcBef>
              </a:pPr>
            </a:p>
          </p:txBody>
        </p:sp>
      </p:grpSp>
      <p:sp>
        <p:nvSpPr>
          <p:cNvPr name="TextBox 36" id="36"/>
          <p:cNvSpPr txBox="true"/>
          <p:nvPr/>
        </p:nvSpPr>
        <p:spPr>
          <a:xfrm rot="0">
            <a:off x="335198" y="4902298"/>
            <a:ext cx="10923289" cy="1413250"/>
          </a:xfrm>
          <a:prstGeom prst="rect">
            <a:avLst/>
          </a:prstGeom>
        </p:spPr>
        <p:txBody>
          <a:bodyPr anchor="t" rtlCol="false" tIns="0" lIns="0" bIns="0" rIns="0">
            <a:spAutoFit/>
          </a:bodyPr>
          <a:lstStyle/>
          <a:p>
            <a:pPr algn="ctr">
              <a:lnSpc>
                <a:spcPts val="9875"/>
              </a:lnSpc>
            </a:pPr>
            <a:r>
              <a:rPr lang="en-US" sz="7054">
                <a:solidFill>
                  <a:srgbClr val="000000">
                    <a:alpha val="19608"/>
                  </a:srgbClr>
                </a:solidFill>
                <a:latin typeface="Agrandir Grand Heavy Italics"/>
              </a:rPr>
              <a:t>PROJECT TEAM</a:t>
            </a:r>
          </a:p>
        </p:txBody>
      </p:sp>
      <p:sp>
        <p:nvSpPr>
          <p:cNvPr name="Freeform 37" id="37"/>
          <p:cNvSpPr/>
          <p:nvPr/>
        </p:nvSpPr>
        <p:spPr>
          <a:xfrm flipH="false" flipV="false" rot="0">
            <a:off x="14718186" y="4985182"/>
            <a:ext cx="2961592" cy="2833704"/>
          </a:xfrm>
          <a:custGeom>
            <a:avLst/>
            <a:gdLst/>
            <a:ahLst/>
            <a:cxnLst/>
            <a:rect r="r" b="b" t="t" l="l"/>
            <a:pathLst>
              <a:path h="2833704" w="2961592">
                <a:moveTo>
                  <a:pt x="0" y="0"/>
                </a:moveTo>
                <a:lnTo>
                  <a:pt x="2961591" y="0"/>
                </a:lnTo>
                <a:lnTo>
                  <a:pt x="2961591" y="2833704"/>
                </a:lnTo>
                <a:lnTo>
                  <a:pt x="0" y="2833704"/>
                </a:lnTo>
                <a:lnTo>
                  <a:pt x="0" y="0"/>
                </a:lnTo>
                <a:close/>
              </a:path>
            </a:pathLst>
          </a:custGeom>
          <a:blipFill>
            <a:blip r:embed="rId6"/>
            <a:stretch>
              <a:fillRect l="0" t="-19635" r="0" b="-19635"/>
            </a:stretch>
          </a:blipFill>
        </p:spPr>
      </p:sp>
      <p:grpSp>
        <p:nvGrpSpPr>
          <p:cNvPr name="Group 38" id="38"/>
          <p:cNvGrpSpPr/>
          <p:nvPr/>
        </p:nvGrpSpPr>
        <p:grpSpPr>
          <a:xfrm rot="0">
            <a:off x="1028700" y="6511190"/>
            <a:ext cx="5027860" cy="878114"/>
            <a:chOff x="0" y="0"/>
            <a:chExt cx="6703813" cy="1170818"/>
          </a:xfrm>
        </p:grpSpPr>
        <p:sp>
          <p:nvSpPr>
            <p:cNvPr name="TextBox 39" id="39"/>
            <p:cNvSpPr txBox="true"/>
            <p:nvPr/>
          </p:nvSpPr>
          <p:spPr>
            <a:xfrm rot="0">
              <a:off x="30509" y="-85725"/>
              <a:ext cx="6673304" cy="633680"/>
            </a:xfrm>
            <a:prstGeom prst="rect">
              <a:avLst/>
            </a:prstGeom>
          </p:spPr>
          <p:txBody>
            <a:bodyPr anchor="t" rtlCol="false" tIns="0" lIns="0" bIns="0" rIns="0">
              <a:spAutoFit/>
            </a:bodyPr>
            <a:lstStyle/>
            <a:p>
              <a:pPr>
                <a:lnSpc>
                  <a:spcPts val="3804"/>
                </a:lnSpc>
              </a:pPr>
              <a:r>
                <a:rPr lang="en-US" sz="2717">
                  <a:solidFill>
                    <a:srgbClr val="302B01"/>
                  </a:solidFill>
                  <a:latin typeface="Poppins Ultra-Bold Italics"/>
                </a:rPr>
                <a:t>MADERAZO, GABRIEL DON D.</a:t>
              </a:r>
            </a:p>
          </p:txBody>
        </p:sp>
        <p:sp>
          <p:nvSpPr>
            <p:cNvPr name="TextBox 40" id="40"/>
            <p:cNvSpPr txBox="true"/>
            <p:nvPr/>
          </p:nvSpPr>
          <p:spPr>
            <a:xfrm rot="0">
              <a:off x="0" y="917295"/>
              <a:ext cx="4108075" cy="253523"/>
            </a:xfrm>
            <a:prstGeom prst="rect">
              <a:avLst/>
            </a:prstGeom>
          </p:spPr>
          <p:txBody>
            <a:bodyPr anchor="t" rtlCol="false" tIns="0" lIns="0" bIns="0" rIns="0">
              <a:spAutoFit/>
            </a:bodyPr>
            <a:lstStyle/>
            <a:p>
              <a:pPr>
                <a:lnSpc>
                  <a:spcPts val="1619"/>
                </a:lnSpc>
              </a:pPr>
              <a:r>
                <a:rPr lang="en-US" sz="1156" spc="115">
                  <a:solidFill>
                    <a:srgbClr val="292501"/>
                  </a:solidFill>
                  <a:latin typeface="Poppins Italics"/>
                </a:rPr>
                <a:t>20-03689@g.batstate-u.edu.ph</a:t>
              </a:r>
            </a:p>
          </p:txBody>
        </p:sp>
        <p:sp>
          <p:nvSpPr>
            <p:cNvPr name="TextBox 41" id="41"/>
            <p:cNvSpPr txBox="true"/>
            <p:nvPr/>
          </p:nvSpPr>
          <p:spPr>
            <a:xfrm rot="0">
              <a:off x="0" y="500330"/>
              <a:ext cx="4388416" cy="404907"/>
            </a:xfrm>
            <a:prstGeom prst="rect">
              <a:avLst/>
            </a:prstGeom>
          </p:spPr>
          <p:txBody>
            <a:bodyPr anchor="t" rtlCol="false" tIns="0" lIns="0" bIns="0" rIns="0">
              <a:spAutoFit/>
            </a:bodyPr>
            <a:lstStyle/>
            <a:p>
              <a:pPr>
                <a:lnSpc>
                  <a:spcPts val="2483"/>
                </a:lnSpc>
              </a:pPr>
              <a:r>
                <a:rPr lang="en-US" sz="1773">
                  <a:solidFill>
                    <a:srgbClr val="FFFFFF"/>
                  </a:solidFill>
                  <a:latin typeface="Poppins Medium Italics"/>
                </a:rPr>
                <a:t>BSIT - BA</a:t>
              </a:r>
            </a:p>
          </p:txBody>
        </p:sp>
      </p:grpSp>
      <p:sp>
        <p:nvSpPr>
          <p:cNvPr name="Freeform 42" id="42"/>
          <p:cNvSpPr/>
          <p:nvPr/>
        </p:nvSpPr>
        <p:spPr>
          <a:xfrm flipH="false" flipV="false" rot="0">
            <a:off x="4078597" y="4947194"/>
            <a:ext cx="3436492" cy="2871693"/>
          </a:xfrm>
          <a:custGeom>
            <a:avLst/>
            <a:gdLst/>
            <a:ahLst/>
            <a:cxnLst/>
            <a:rect r="r" b="b" t="t" l="l"/>
            <a:pathLst>
              <a:path h="2871693" w="3436492">
                <a:moveTo>
                  <a:pt x="0" y="0"/>
                </a:moveTo>
                <a:lnTo>
                  <a:pt x="3436492" y="0"/>
                </a:lnTo>
                <a:lnTo>
                  <a:pt x="3436492" y="2871692"/>
                </a:lnTo>
                <a:lnTo>
                  <a:pt x="0" y="2871692"/>
                </a:lnTo>
                <a:lnTo>
                  <a:pt x="0" y="0"/>
                </a:lnTo>
                <a:close/>
              </a:path>
            </a:pathLst>
          </a:custGeom>
          <a:blipFill>
            <a:blip r:embed="rId6">
              <a:alphaModFix amt="13000"/>
            </a:blip>
            <a:stretch>
              <a:fillRect l="0" t="-22482" r="0" b="-36982"/>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5" r="0" b="21875"/>
          <a:stretch>
            <a:fillRect/>
          </a:stretch>
        </p:blipFill>
        <p:spPr>
          <a:xfrm flipH="false" flipV="false">
            <a:off x="0" y="0"/>
            <a:ext cx="18288000" cy="10287000"/>
          </a:xfrm>
          <a:prstGeom prst="rect">
            <a:avLst/>
          </a:prstGeom>
        </p:spPr>
      </p:pic>
      <p:sp>
        <p:nvSpPr>
          <p:cNvPr name="Freeform 3" id="3"/>
          <p:cNvSpPr/>
          <p:nvPr/>
        </p:nvSpPr>
        <p:spPr>
          <a:xfrm flipH="false" flipV="false" rot="0">
            <a:off x="12968018" y="480980"/>
            <a:ext cx="11825863" cy="9325040"/>
          </a:xfrm>
          <a:custGeom>
            <a:avLst/>
            <a:gdLst/>
            <a:ahLst/>
            <a:cxnLst/>
            <a:rect r="r" b="b" t="t" l="l"/>
            <a:pathLst>
              <a:path h="9325040" w="11825863">
                <a:moveTo>
                  <a:pt x="0" y="0"/>
                </a:moveTo>
                <a:lnTo>
                  <a:pt x="11825862" y="0"/>
                </a:lnTo>
                <a:lnTo>
                  <a:pt x="11825862" y="9325040"/>
                </a:lnTo>
                <a:lnTo>
                  <a:pt x="0" y="9325040"/>
                </a:lnTo>
                <a:lnTo>
                  <a:pt x="0" y="0"/>
                </a:lnTo>
                <a:close/>
              </a:path>
            </a:pathLst>
          </a:custGeom>
          <a:blipFill>
            <a:blip r:embed="rId3"/>
            <a:stretch>
              <a:fillRect l="0" t="0" r="-130" b="0"/>
            </a:stretch>
          </a:blipFill>
        </p:spPr>
      </p:sp>
      <p:sp>
        <p:nvSpPr>
          <p:cNvPr name="Freeform 4" id="4"/>
          <p:cNvSpPr/>
          <p:nvPr/>
        </p:nvSpPr>
        <p:spPr>
          <a:xfrm flipH="false" flipV="false" rot="-5400000">
            <a:off x="-5887897" y="29800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4"/>
            <a:stretch>
              <a:fillRect l="0" t="-154089" r="0" b="-348831"/>
            </a:stretch>
          </a:blipFill>
        </p:spPr>
      </p:sp>
      <p:sp>
        <p:nvSpPr>
          <p:cNvPr name="TextBox 5" id="5"/>
          <p:cNvSpPr txBox="true"/>
          <p:nvPr/>
        </p:nvSpPr>
        <p:spPr>
          <a:xfrm rot="0">
            <a:off x="-768097" y="3557056"/>
            <a:ext cx="10689746" cy="1273347"/>
          </a:xfrm>
          <a:prstGeom prst="rect">
            <a:avLst/>
          </a:prstGeom>
        </p:spPr>
        <p:txBody>
          <a:bodyPr anchor="t" rtlCol="false" tIns="0" lIns="0" bIns="0" rIns="0">
            <a:spAutoFit/>
          </a:bodyPr>
          <a:lstStyle/>
          <a:p>
            <a:pPr algn="ctr">
              <a:lnSpc>
                <a:spcPts val="8953"/>
              </a:lnSpc>
              <a:spcBef>
                <a:spcPct val="0"/>
              </a:spcBef>
            </a:pPr>
            <a:r>
              <a:rPr lang="en-US" sz="11191">
                <a:solidFill>
                  <a:srgbClr val="004AAD"/>
                </a:solidFill>
                <a:latin typeface="Moontime Bold"/>
              </a:rPr>
              <a:t>mobile application</a:t>
            </a:r>
          </a:p>
        </p:txBody>
      </p:sp>
      <p:sp>
        <p:nvSpPr>
          <p:cNvPr name="Freeform 6" id="6"/>
          <p:cNvSpPr/>
          <p:nvPr/>
        </p:nvSpPr>
        <p:spPr>
          <a:xfrm flipH="false" flipV="false" rot="0">
            <a:off x="2042080" y="3788480"/>
            <a:ext cx="10354943" cy="3302076"/>
          </a:xfrm>
          <a:custGeom>
            <a:avLst/>
            <a:gdLst/>
            <a:ahLst/>
            <a:cxnLst/>
            <a:rect r="r" b="b" t="t" l="l"/>
            <a:pathLst>
              <a:path h="3302076" w="10354943">
                <a:moveTo>
                  <a:pt x="0" y="0"/>
                </a:moveTo>
                <a:lnTo>
                  <a:pt x="10354943" y="0"/>
                </a:lnTo>
                <a:lnTo>
                  <a:pt x="10354943" y="3302076"/>
                </a:lnTo>
                <a:lnTo>
                  <a:pt x="0" y="3302076"/>
                </a:lnTo>
                <a:lnTo>
                  <a:pt x="0" y="0"/>
                </a:lnTo>
                <a:close/>
              </a:path>
            </a:pathLst>
          </a:custGeom>
          <a:blipFill>
            <a:blip r:embed="rId5">
              <a:alphaModFix amt="23000"/>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2377280" y="4879590"/>
            <a:ext cx="1357418" cy="1424770"/>
          </a:xfrm>
          <a:custGeom>
            <a:avLst/>
            <a:gdLst/>
            <a:ahLst/>
            <a:cxnLst/>
            <a:rect r="r" b="b" t="t" l="l"/>
            <a:pathLst>
              <a:path h="1424770" w="1357418">
                <a:moveTo>
                  <a:pt x="0" y="0"/>
                </a:moveTo>
                <a:lnTo>
                  <a:pt x="1357418" y="0"/>
                </a:lnTo>
                <a:lnTo>
                  <a:pt x="1357418" y="1424770"/>
                </a:lnTo>
                <a:lnTo>
                  <a:pt x="0" y="1424770"/>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8" id="8"/>
          <p:cNvSpPr/>
          <p:nvPr/>
        </p:nvSpPr>
        <p:spPr>
          <a:xfrm flipH="false" flipV="false" rot="0">
            <a:off x="7895321" y="3932216"/>
            <a:ext cx="2100980" cy="2146595"/>
          </a:xfrm>
          <a:custGeom>
            <a:avLst/>
            <a:gdLst/>
            <a:ahLst/>
            <a:cxnLst/>
            <a:rect r="r" b="b" t="t" l="l"/>
            <a:pathLst>
              <a:path h="2146595" w="2100980">
                <a:moveTo>
                  <a:pt x="0" y="0"/>
                </a:moveTo>
                <a:lnTo>
                  <a:pt x="2100981" y="0"/>
                </a:lnTo>
                <a:lnTo>
                  <a:pt x="2100981" y="2146596"/>
                </a:lnTo>
                <a:lnTo>
                  <a:pt x="0" y="2146596"/>
                </a:lnTo>
                <a:lnTo>
                  <a:pt x="0" y="0"/>
                </a:lnTo>
                <a:close/>
              </a:path>
            </a:pathLst>
          </a:custGeom>
          <a:blipFill>
            <a:blip r:embed="rId9">
              <a:extLst>
                <a:ext uri="{96DAC541-7B7A-43D3-8B79-37D633B846F1}">
                  <asvg:svgBlip xmlns:asvg="http://schemas.microsoft.com/office/drawing/2016/SVG/main" r:embed="rId10"/>
                </a:ext>
              </a:extLst>
            </a:blip>
            <a:stretch>
              <a:fillRect l="0" t="0" r="0" b="0"/>
            </a:stretch>
          </a:blipFill>
        </p:spPr>
      </p:sp>
      <p:sp>
        <p:nvSpPr>
          <p:cNvPr name="Freeform 9" id="9"/>
          <p:cNvSpPr/>
          <p:nvPr/>
        </p:nvSpPr>
        <p:spPr>
          <a:xfrm flipH="false" flipV="false" rot="0">
            <a:off x="7895321" y="3932216"/>
            <a:ext cx="2146595" cy="2146595"/>
          </a:xfrm>
          <a:custGeom>
            <a:avLst/>
            <a:gdLst/>
            <a:ahLst/>
            <a:cxnLst/>
            <a:rect r="r" b="b" t="t" l="l"/>
            <a:pathLst>
              <a:path h="2146595" w="2146595">
                <a:moveTo>
                  <a:pt x="0" y="0"/>
                </a:moveTo>
                <a:lnTo>
                  <a:pt x="2146596" y="0"/>
                </a:lnTo>
                <a:lnTo>
                  <a:pt x="2146596" y="2146596"/>
                </a:lnTo>
                <a:lnTo>
                  <a:pt x="0" y="2146596"/>
                </a:lnTo>
                <a:lnTo>
                  <a:pt x="0" y="0"/>
                </a:lnTo>
                <a:close/>
              </a:path>
            </a:pathLst>
          </a:custGeom>
          <a:blipFill>
            <a:blip r:embed="rId11">
              <a:extLst>
                <a:ext uri="{96DAC541-7B7A-43D3-8B79-37D633B846F1}">
                  <asvg:svgBlip xmlns:asvg="http://schemas.microsoft.com/office/drawing/2016/SVG/main" r:embed="rId12"/>
                </a:ext>
              </a:extLst>
            </a:blip>
            <a:stretch>
              <a:fillRect l="0" t="0" r="0" b="0"/>
            </a:stretch>
          </a:blipFill>
        </p:spPr>
      </p:sp>
      <p:sp>
        <p:nvSpPr>
          <p:cNvPr name="TextBox 10" id="10"/>
          <p:cNvSpPr txBox="true"/>
          <p:nvPr/>
        </p:nvSpPr>
        <p:spPr>
          <a:xfrm rot="0">
            <a:off x="4965250" y="5794092"/>
            <a:ext cx="3652096" cy="531339"/>
          </a:xfrm>
          <a:prstGeom prst="rect">
            <a:avLst/>
          </a:prstGeom>
        </p:spPr>
        <p:txBody>
          <a:bodyPr anchor="t" rtlCol="false" tIns="0" lIns="0" bIns="0" rIns="0">
            <a:spAutoFit/>
          </a:bodyPr>
          <a:lstStyle/>
          <a:p>
            <a:pPr algn="ctr">
              <a:lnSpc>
                <a:spcPts val="3285"/>
              </a:lnSpc>
              <a:spcBef>
                <a:spcPct val="0"/>
              </a:spcBef>
            </a:pPr>
            <a:r>
              <a:rPr lang="en-US" sz="2346">
                <a:solidFill>
                  <a:srgbClr val="000000"/>
                </a:solidFill>
                <a:latin typeface="Canva Sans Bold"/>
              </a:rPr>
              <a:t>E-</a:t>
            </a:r>
            <a:r>
              <a:rPr lang="en-US" sz="2346">
                <a:solidFill>
                  <a:srgbClr val="000000"/>
                </a:solidFill>
                <a:latin typeface="Canva Sans Bold"/>
              </a:rPr>
              <a:t>LEARNING PLATFORM </a:t>
            </a:r>
          </a:p>
        </p:txBody>
      </p:sp>
      <p:sp>
        <p:nvSpPr>
          <p:cNvPr name="TextBox 11" id="11"/>
          <p:cNvSpPr txBox="true"/>
          <p:nvPr/>
        </p:nvSpPr>
        <p:spPr>
          <a:xfrm rot="0">
            <a:off x="4154583" y="4452730"/>
            <a:ext cx="4213797" cy="1605745"/>
          </a:xfrm>
          <a:prstGeom prst="rect">
            <a:avLst/>
          </a:prstGeom>
        </p:spPr>
        <p:txBody>
          <a:bodyPr anchor="t" rtlCol="false" tIns="0" lIns="0" bIns="0" rIns="0">
            <a:spAutoFit/>
          </a:bodyPr>
          <a:lstStyle/>
          <a:p>
            <a:pPr>
              <a:lnSpc>
                <a:spcPts val="13088"/>
              </a:lnSpc>
            </a:pPr>
            <a:r>
              <a:rPr lang="en-US" sz="9348">
                <a:solidFill>
                  <a:srgbClr val="000000"/>
                </a:solidFill>
                <a:latin typeface="Varela Round"/>
              </a:rPr>
              <a:t>TECHN     </a:t>
            </a:r>
          </a:p>
        </p:txBody>
      </p:sp>
      <p:sp>
        <p:nvSpPr>
          <p:cNvPr name="TextBox 12" id="12"/>
          <p:cNvSpPr txBox="true"/>
          <p:nvPr/>
        </p:nvSpPr>
        <p:spPr>
          <a:xfrm rot="0">
            <a:off x="9551151" y="4452730"/>
            <a:ext cx="3025936" cy="1605745"/>
          </a:xfrm>
          <a:prstGeom prst="rect">
            <a:avLst/>
          </a:prstGeom>
        </p:spPr>
        <p:txBody>
          <a:bodyPr anchor="t" rtlCol="false" tIns="0" lIns="0" bIns="0" rIns="0">
            <a:spAutoFit/>
          </a:bodyPr>
          <a:lstStyle/>
          <a:p>
            <a:pPr>
              <a:lnSpc>
                <a:spcPts val="13088"/>
              </a:lnSpc>
            </a:pPr>
            <a:r>
              <a:rPr lang="en-US" sz="9348">
                <a:solidFill>
                  <a:srgbClr val="000000"/>
                </a:solidFill>
                <a:latin typeface="Varela Round"/>
              </a:rPr>
              <a:t>QUIZ</a:t>
            </a:r>
          </a:p>
        </p:txBody>
      </p:sp>
      <p:sp>
        <p:nvSpPr>
          <p:cNvPr name="TextBox 13" id="13"/>
          <p:cNvSpPr txBox="true"/>
          <p:nvPr/>
        </p:nvSpPr>
        <p:spPr>
          <a:xfrm rot="0">
            <a:off x="8474994" y="6010851"/>
            <a:ext cx="3133846" cy="504035"/>
          </a:xfrm>
          <a:prstGeom prst="rect">
            <a:avLst/>
          </a:prstGeom>
        </p:spPr>
        <p:txBody>
          <a:bodyPr anchor="t" rtlCol="false" tIns="0" lIns="0" bIns="0" rIns="0">
            <a:spAutoFit/>
          </a:bodyPr>
          <a:lstStyle/>
          <a:p>
            <a:pPr algn="ctr">
              <a:lnSpc>
                <a:spcPts val="3272"/>
              </a:lnSpc>
              <a:spcBef>
                <a:spcPct val="0"/>
              </a:spcBef>
            </a:pPr>
            <a:r>
              <a:rPr lang="en-US" sz="2337">
                <a:solidFill>
                  <a:srgbClr val="000000"/>
                </a:solidFill>
                <a:latin typeface="Canva Sans Bold"/>
              </a:rPr>
              <a:t> FOR PROGRAMMERS</a:t>
            </a:r>
          </a:p>
        </p:txBody>
      </p:sp>
      <p:sp>
        <p:nvSpPr>
          <p:cNvPr name="TextBox 14" id="14"/>
          <p:cNvSpPr txBox="true"/>
          <p:nvPr/>
        </p:nvSpPr>
        <p:spPr>
          <a:xfrm rot="0">
            <a:off x="10586267" y="9849009"/>
            <a:ext cx="7812356" cy="405765"/>
          </a:xfrm>
          <a:prstGeom prst="rect">
            <a:avLst/>
          </a:prstGeom>
        </p:spPr>
        <p:txBody>
          <a:bodyPr anchor="t" rtlCol="false" tIns="0" lIns="0" bIns="0" rIns="0">
            <a:spAutoFit/>
          </a:bodyPr>
          <a:lstStyle/>
          <a:p>
            <a:pPr>
              <a:lnSpc>
                <a:spcPts val="3359"/>
              </a:lnSpc>
            </a:pPr>
            <a:r>
              <a:rPr lang="en-US" sz="2400" spc="482">
                <a:solidFill>
                  <a:srgbClr val="000000"/>
                </a:solidFill>
                <a:latin typeface="Poppins Medium"/>
              </a:rPr>
              <a:t>BATANGAS STATE UNIVERSITY - TNEU</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5" r="0" b="21875"/>
          <a:stretch>
            <a:fillRect/>
          </a:stretch>
        </p:blipFill>
        <p:spPr>
          <a:xfrm flipH="false" flipV="false">
            <a:off x="0" y="0"/>
            <a:ext cx="18288000" cy="10287000"/>
          </a:xfrm>
          <a:prstGeom prst="rect">
            <a:avLst/>
          </a:prstGeom>
        </p:spPr>
      </p:pic>
      <p:sp>
        <p:nvSpPr>
          <p:cNvPr name="Freeform 3" id="3"/>
          <p:cNvSpPr/>
          <p:nvPr/>
        </p:nvSpPr>
        <p:spPr>
          <a:xfrm flipH="false" flipV="false" rot="-5400000">
            <a:off x="-5887897" y="41611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3"/>
            <a:stretch>
              <a:fillRect l="0" t="-154089" r="0" b="-348831"/>
            </a:stretch>
          </a:blipFill>
        </p:spPr>
      </p:sp>
      <p:sp>
        <p:nvSpPr>
          <p:cNvPr name="TextBox 4" id="4"/>
          <p:cNvSpPr txBox="true"/>
          <p:nvPr/>
        </p:nvSpPr>
        <p:spPr>
          <a:xfrm rot="0">
            <a:off x="1316239" y="1800225"/>
            <a:ext cx="12879981" cy="7458075"/>
          </a:xfrm>
          <a:prstGeom prst="rect">
            <a:avLst/>
          </a:prstGeom>
        </p:spPr>
        <p:txBody>
          <a:bodyPr anchor="t" rtlCol="false" tIns="0" lIns="0" bIns="0" rIns="0">
            <a:spAutoFit/>
          </a:bodyPr>
          <a:lstStyle/>
          <a:p>
            <a:pPr algn="ctr">
              <a:lnSpc>
                <a:spcPts val="4200"/>
              </a:lnSpc>
              <a:spcBef>
                <a:spcPct val="0"/>
              </a:spcBef>
            </a:pPr>
            <a:r>
              <a:rPr lang="en-US" sz="3000">
                <a:solidFill>
                  <a:srgbClr val="000000"/>
                </a:solidFill>
                <a:latin typeface="Poppins Medium"/>
              </a:rPr>
              <a:t>The TechnoQuiz mobile application seeks to give students with an engaging and interactive platform to improve their educational experience in all aspects of IT and computer science. Batangas State University - The National Engineering University, specifically Batangas State University - Alangilan Campus , is well-known for its significant concentration on technology-related courses, with the BSCS and BSIT departments playing important roles in the production of skilled professionals in the sector. Traditional evaluation methods of professional instructors, such as written tests and quizzes, may not always capture students' real ability or provide rapid feedback for growth. The TechnoQuiz app strives to address these constraints by offering an interactive and engaging assessment tool which enables students to apply and evaluate their understanding in real time.</a:t>
            </a:r>
          </a:p>
        </p:txBody>
      </p:sp>
      <p:sp>
        <p:nvSpPr>
          <p:cNvPr name="Freeform 5" id="5"/>
          <p:cNvSpPr/>
          <p:nvPr/>
        </p:nvSpPr>
        <p:spPr>
          <a:xfrm flipH="false" flipV="false" rot="-714249">
            <a:off x="13882026" y="-304057"/>
            <a:ext cx="6106849" cy="8008982"/>
          </a:xfrm>
          <a:custGeom>
            <a:avLst/>
            <a:gdLst/>
            <a:ahLst/>
            <a:cxnLst/>
            <a:rect r="r" b="b" t="t" l="l"/>
            <a:pathLst>
              <a:path h="8008982" w="6106849">
                <a:moveTo>
                  <a:pt x="0" y="0"/>
                </a:moveTo>
                <a:lnTo>
                  <a:pt x="6106848" y="0"/>
                </a:lnTo>
                <a:lnTo>
                  <a:pt x="6106848" y="8008982"/>
                </a:lnTo>
                <a:lnTo>
                  <a:pt x="0" y="8008982"/>
                </a:lnTo>
                <a:lnTo>
                  <a:pt x="0" y="0"/>
                </a:lnTo>
                <a:close/>
              </a:path>
            </a:pathLst>
          </a:custGeom>
          <a:blipFill>
            <a:blip r:embed="rId4"/>
            <a:stretch>
              <a:fillRect l="0" t="0" r="0" b="0"/>
            </a:stretch>
          </a:blipFill>
        </p:spPr>
      </p:sp>
      <p:sp>
        <p:nvSpPr>
          <p:cNvPr name="Freeform 6" id="6"/>
          <p:cNvSpPr/>
          <p:nvPr/>
        </p:nvSpPr>
        <p:spPr>
          <a:xfrm flipH="false" flipV="false" rot="0">
            <a:off x="14481971" y="7217394"/>
            <a:ext cx="2568799" cy="2507790"/>
          </a:xfrm>
          <a:custGeom>
            <a:avLst/>
            <a:gdLst/>
            <a:ahLst/>
            <a:cxnLst/>
            <a:rect r="r" b="b" t="t" l="l"/>
            <a:pathLst>
              <a:path h="2507790" w="2568799">
                <a:moveTo>
                  <a:pt x="0" y="0"/>
                </a:moveTo>
                <a:lnTo>
                  <a:pt x="2568799" y="0"/>
                </a:lnTo>
                <a:lnTo>
                  <a:pt x="2568799" y="2507790"/>
                </a:lnTo>
                <a:lnTo>
                  <a:pt x="0" y="2507790"/>
                </a:lnTo>
                <a:lnTo>
                  <a:pt x="0" y="0"/>
                </a:lnTo>
                <a:close/>
              </a:path>
            </a:pathLst>
          </a:custGeom>
          <a:blipFill>
            <a:blip r:embed="rId5"/>
            <a:stretch>
              <a:fillRect l="0" t="0" r="0" b="0"/>
            </a:stretch>
          </a:blipFill>
        </p:spPr>
      </p:sp>
      <p:sp>
        <p:nvSpPr>
          <p:cNvPr name="TextBox 7" id="7"/>
          <p:cNvSpPr txBox="true"/>
          <p:nvPr/>
        </p:nvSpPr>
        <p:spPr>
          <a:xfrm rot="0">
            <a:off x="10586267" y="9849009"/>
            <a:ext cx="7812356" cy="405765"/>
          </a:xfrm>
          <a:prstGeom prst="rect">
            <a:avLst/>
          </a:prstGeom>
        </p:spPr>
        <p:txBody>
          <a:bodyPr anchor="t" rtlCol="false" tIns="0" lIns="0" bIns="0" rIns="0">
            <a:spAutoFit/>
          </a:bodyPr>
          <a:lstStyle/>
          <a:p>
            <a:pPr>
              <a:lnSpc>
                <a:spcPts val="3359"/>
              </a:lnSpc>
            </a:pPr>
            <a:r>
              <a:rPr lang="en-US" sz="2400" spc="482">
                <a:solidFill>
                  <a:srgbClr val="000000"/>
                </a:solidFill>
                <a:latin typeface="Poppins Medium"/>
              </a:rPr>
              <a:t>BATANGAS STATE UNIVERSITY - TNEU</a:t>
            </a:r>
          </a:p>
        </p:txBody>
      </p:sp>
      <p:sp>
        <p:nvSpPr>
          <p:cNvPr name="TextBox 8" id="8"/>
          <p:cNvSpPr txBox="true"/>
          <p:nvPr/>
        </p:nvSpPr>
        <p:spPr>
          <a:xfrm rot="0">
            <a:off x="1316239" y="638175"/>
            <a:ext cx="10056782" cy="1228725"/>
          </a:xfrm>
          <a:prstGeom prst="rect">
            <a:avLst/>
          </a:prstGeom>
        </p:spPr>
        <p:txBody>
          <a:bodyPr anchor="t" rtlCol="false" tIns="0" lIns="0" bIns="0" rIns="0">
            <a:spAutoFit/>
          </a:bodyPr>
          <a:lstStyle/>
          <a:p>
            <a:pPr>
              <a:lnSpc>
                <a:spcPts val="9600"/>
              </a:lnSpc>
            </a:pPr>
            <a:r>
              <a:rPr lang="en-US" sz="8000">
                <a:solidFill>
                  <a:srgbClr val="004AAD"/>
                </a:solidFill>
                <a:latin typeface="Poppins Medium Bold"/>
              </a:rPr>
              <a:t>INTRODUCTION</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5" r="0" b="21875"/>
          <a:stretch>
            <a:fillRect/>
          </a:stretch>
        </p:blipFill>
        <p:spPr>
          <a:xfrm flipH="false" flipV="false">
            <a:off x="0" y="0"/>
            <a:ext cx="18288000" cy="10287000"/>
          </a:xfrm>
          <a:prstGeom prst="rect">
            <a:avLst/>
          </a:prstGeom>
        </p:spPr>
      </p:pic>
      <p:sp>
        <p:nvSpPr>
          <p:cNvPr name="Freeform 3" id="3"/>
          <p:cNvSpPr/>
          <p:nvPr/>
        </p:nvSpPr>
        <p:spPr>
          <a:xfrm flipH="false" flipV="false" rot="-5400000">
            <a:off x="-5887897" y="29800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3"/>
            <a:stretch>
              <a:fillRect l="0" t="-154089" r="0" b="-348831"/>
            </a:stretch>
          </a:blipFill>
        </p:spPr>
      </p:sp>
      <p:sp>
        <p:nvSpPr>
          <p:cNvPr name="Freeform 4" id="4"/>
          <p:cNvSpPr/>
          <p:nvPr/>
        </p:nvSpPr>
        <p:spPr>
          <a:xfrm flipH="false" flipV="false" rot="-5400000">
            <a:off x="11371403" y="40849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3"/>
            <a:stretch>
              <a:fillRect l="0" t="-154089" r="0" b="-348831"/>
            </a:stretch>
          </a:blipFill>
        </p:spPr>
      </p:sp>
      <p:sp>
        <p:nvSpPr>
          <p:cNvPr name="TextBox 5" id="5"/>
          <p:cNvSpPr txBox="true"/>
          <p:nvPr/>
        </p:nvSpPr>
        <p:spPr>
          <a:xfrm rot="0">
            <a:off x="10586267" y="9849009"/>
            <a:ext cx="7812356" cy="405765"/>
          </a:xfrm>
          <a:prstGeom prst="rect">
            <a:avLst/>
          </a:prstGeom>
        </p:spPr>
        <p:txBody>
          <a:bodyPr anchor="t" rtlCol="false" tIns="0" lIns="0" bIns="0" rIns="0">
            <a:spAutoFit/>
          </a:bodyPr>
          <a:lstStyle/>
          <a:p>
            <a:pPr>
              <a:lnSpc>
                <a:spcPts val="3359"/>
              </a:lnSpc>
            </a:pPr>
            <a:r>
              <a:rPr lang="en-US" sz="2400" spc="482">
                <a:solidFill>
                  <a:srgbClr val="000000"/>
                </a:solidFill>
                <a:latin typeface="Poppins Medium"/>
              </a:rPr>
              <a:t>BATANGAS STATE UNIVERSITY - TNEU</a:t>
            </a:r>
          </a:p>
        </p:txBody>
      </p:sp>
      <p:sp>
        <p:nvSpPr>
          <p:cNvPr name="TextBox 6" id="6"/>
          <p:cNvSpPr txBox="true"/>
          <p:nvPr/>
        </p:nvSpPr>
        <p:spPr>
          <a:xfrm rot="0">
            <a:off x="1316239" y="409575"/>
            <a:ext cx="12209432" cy="1228725"/>
          </a:xfrm>
          <a:prstGeom prst="rect">
            <a:avLst/>
          </a:prstGeom>
        </p:spPr>
        <p:txBody>
          <a:bodyPr anchor="t" rtlCol="false" tIns="0" lIns="0" bIns="0" rIns="0">
            <a:spAutoFit/>
          </a:bodyPr>
          <a:lstStyle/>
          <a:p>
            <a:pPr>
              <a:lnSpc>
                <a:spcPts val="9600"/>
              </a:lnSpc>
            </a:pPr>
            <a:r>
              <a:rPr lang="en-US" sz="8000">
                <a:solidFill>
                  <a:srgbClr val="004AAD"/>
                </a:solidFill>
                <a:latin typeface="Poppins Medium Bold"/>
              </a:rPr>
              <a:t>DEVELOPMENT MODEL</a:t>
            </a:r>
          </a:p>
        </p:txBody>
      </p:sp>
      <p:sp>
        <p:nvSpPr>
          <p:cNvPr name="Freeform 7" id="7"/>
          <p:cNvSpPr/>
          <p:nvPr/>
        </p:nvSpPr>
        <p:spPr>
          <a:xfrm flipH="false" flipV="false" rot="0">
            <a:off x="2305113" y="737277"/>
            <a:ext cx="13677774" cy="10264257"/>
          </a:xfrm>
          <a:custGeom>
            <a:avLst/>
            <a:gdLst/>
            <a:ahLst/>
            <a:cxnLst/>
            <a:rect r="r" b="b" t="t" l="l"/>
            <a:pathLst>
              <a:path h="10264257" w="13677774">
                <a:moveTo>
                  <a:pt x="0" y="0"/>
                </a:moveTo>
                <a:lnTo>
                  <a:pt x="13677774" y="0"/>
                </a:lnTo>
                <a:lnTo>
                  <a:pt x="13677774" y="10264257"/>
                </a:lnTo>
                <a:lnTo>
                  <a:pt x="0" y="10264257"/>
                </a:lnTo>
                <a:lnTo>
                  <a:pt x="0" y="0"/>
                </a:lnTo>
                <a:close/>
              </a:path>
            </a:pathLst>
          </a:custGeom>
          <a:blipFill>
            <a:blip r:embed="rId4"/>
            <a:stretch>
              <a:fillRect l="0" t="0" r="0" b="0"/>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5" r="0" b="21875"/>
          <a:stretch>
            <a:fillRect/>
          </a:stretch>
        </p:blipFill>
        <p:spPr>
          <a:xfrm flipH="false" flipV="false">
            <a:off x="0" y="0"/>
            <a:ext cx="18288000" cy="10287000"/>
          </a:xfrm>
          <a:prstGeom prst="rect">
            <a:avLst/>
          </a:prstGeom>
        </p:spPr>
      </p:pic>
      <p:sp>
        <p:nvSpPr>
          <p:cNvPr name="Freeform 3" id="3"/>
          <p:cNvSpPr/>
          <p:nvPr/>
        </p:nvSpPr>
        <p:spPr>
          <a:xfrm flipH="false" flipV="false" rot="-5400000">
            <a:off x="-5887897" y="29800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3"/>
            <a:stretch>
              <a:fillRect l="0" t="-154089" r="0" b="-348831"/>
            </a:stretch>
          </a:blipFill>
        </p:spPr>
      </p:sp>
      <p:sp>
        <p:nvSpPr>
          <p:cNvPr name="Freeform 4" id="4"/>
          <p:cNvSpPr/>
          <p:nvPr/>
        </p:nvSpPr>
        <p:spPr>
          <a:xfrm flipH="false" flipV="false" rot="-5400000">
            <a:off x="11371403" y="40849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3"/>
            <a:stretch>
              <a:fillRect l="0" t="-154089" r="0" b="-348831"/>
            </a:stretch>
          </a:blipFill>
        </p:spPr>
      </p:sp>
      <p:sp>
        <p:nvSpPr>
          <p:cNvPr name="TextBox 5" id="5"/>
          <p:cNvSpPr txBox="true"/>
          <p:nvPr/>
        </p:nvSpPr>
        <p:spPr>
          <a:xfrm rot="0">
            <a:off x="11957867" y="9947275"/>
            <a:ext cx="7812356" cy="339725"/>
          </a:xfrm>
          <a:prstGeom prst="rect">
            <a:avLst/>
          </a:prstGeom>
        </p:spPr>
        <p:txBody>
          <a:bodyPr anchor="t" rtlCol="false" tIns="0" lIns="0" bIns="0" rIns="0">
            <a:spAutoFit/>
          </a:bodyPr>
          <a:lstStyle/>
          <a:p>
            <a:pPr>
              <a:lnSpc>
                <a:spcPts val="2800"/>
              </a:lnSpc>
            </a:pPr>
            <a:r>
              <a:rPr lang="en-US" sz="2000" spc="402">
                <a:solidFill>
                  <a:srgbClr val="000000"/>
                </a:solidFill>
                <a:latin typeface="Poppins Medium"/>
              </a:rPr>
              <a:t>BATANGAS STATE UNIVERSITY - TNEU</a:t>
            </a:r>
          </a:p>
        </p:txBody>
      </p:sp>
      <p:sp>
        <p:nvSpPr>
          <p:cNvPr name="Freeform 6" id="6"/>
          <p:cNvSpPr/>
          <p:nvPr/>
        </p:nvSpPr>
        <p:spPr>
          <a:xfrm flipH="false" flipV="false" rot="0">
            <a:off x="5498805" y="1393870"/>
            <a:ext cx="7290391" cy="8497888"/>
          </a:xfrm>
          <a:custGeom>
            <a:avLst/>
            <a:gdLst/>
            <a:ahLst/>
            <a:cxnLst/>
            <a:rect r="r" b="b" t="t" l="l"/>
            <a:pathLst>
              <a:path h="8497888" w="7290391">
                <a:moveTo>
                  <a:pt x="0" y="0"/>
                </a:moveTo>
                <a:lnTo>
                  <a:pt x="7290390" y="0"/>
                </a:lnTo>
                <a:lnTo>
                  <a:pt x="7290390" y="8497887"/>
                </a:lnTo>
                <a:lnTo>
                  <a:pt x="0" y="8497887"/>
                </a:lnTo>
                <a:lnTo>
                  <a:pt x="0" y="0"/>
                </a:lnTo>
                <a:close/>
              </a:path>
            </a:pathLst>
          </a:custGeom>
          <a:blipFill>
            <a:blip r:embed="rId4"/>
            <a:stretch>
              <a:fillRect l="0" t="-5997" r="-900" b="-5997"/>
            </a:stretch>
          </a:blipFill>
        </p:spPr>
      </p:sp>
      <p:grpSp>
        <p:nvGrpSpPr>
          <p:cNvPr name="Group 7" id="7"/>
          <p:cNvGrpSpPr/>
          <p:nvPr/>
        </p:nvGrpSpPr>
        <p:grpSpPr>
          <a:xfrm rot="0">
            <a:off x="2737365" y="139701"/>
            <a:ext cx="3662476" cy="2508339"/>
            <a:chOff x="0" y="0"/>
            <a:chExt cx="4883301" cy="3344452"/>
          </a:xfrm>
        </p:grpSpPr>
        <p:sp>
          <p:nvSpPr>
            <p:cNvPr name="TextBox 8" id="8"/>
            <p:cNvSpPr txBox="true"/>
            <p:nvPr/>
          </p:nvSpPr>
          <p:spPr>
            <a:xfrm rot="0">
              <a:off x="0" y="9525"/>
              <a:ext cx="851912" cy="3150587"/>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S</a:t>
              </a:r>
            </a:p>
            <a:p>
              <a:pPr>
                <a:lnSpc>
                  <a:spcPts val="9384"/>
                </a:lnSpc>
              </a:pPr>
            </a:p>
          </p:txBody>
        </p:sp>
        <p:sp>
          <p:nvSpPr>
            <p:cNvPr name="TextBox 9" id="9"/>
            <p:cNvSpPr txBox="true"/>
            <p:nvPr/>
          </p:nvSpPr>
          <p:spPr>
            <a:xfrm rot="0">
              <a:off x="851912" y="581355"/>
              <a:ext cx="851912" cy="1570531"/>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Y</a:t>
              </a:r>
            </a:p>
          </p:txBody>
        </p:sp>
        <p:sp>
          <p:nvSpPr>
            <p:cNvPr name="TextBox 10" id="10"/>
            <p:cNvSpPr txBox="true"/>
            <p:nvPr/>
          </p:nvSpPr>
          <p:spPr>
            <a:xfrm rot="0">
              <a:off x="1703824" y="193864"/>
              <a:ext cx="851912" cy="3150587"/>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S</a:t>
              </a:r>
            </a:p>
            <a:p>
              <a:pPr>
                <a:lnSpc>
                  <a:spcPts val="9384"/>
                </a:lnSpc>
              </a:pPr>
            </a:p>
          </p:txBody>
        </p:sp>
        <p:sp>
          <p:nvSpPr>
            <p:cNvPr name="TextBox 11" id="11"/>
            <p:cNvSpPr txBox="true"/>
            <p:nvPr/>
          </p:nvSpPr>
          <p:spPr>
            <a:xfrm rot="0">
              <a:off x="2555736" y="112981"/>
              <a:ext cx="851912" cy="1570531"/>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T</a:t>
              </a:r>
            </a:p>
          </p:txBody>
        </p:sp>
        <p:sp>
          <p:nvSpPr>
            <p:cNvPr name="TextBox 12" id="12"/>
            <p:cNvSpPr txBox="true"/>
            <p:nvPr/>
          </p:nvSpPr>
          <p:spPr>
            <a:xfrm rot="0">
              <a:off x="3176472" y="383848"/>
              <a:ext cx="851912" cy="1570531"/>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E</a:t>
              </a:r>
            </a:p>
          </p:txBody>
        </p:sp>
        <p:sp>
          <p:nvSpPr>
            <p:cNvPr name="TextBox 13" id="13"/>
            <p:cNvSpPr txBox="true"/>
            <p:nvPr/>
          </p:nvSpPr>
          <p:spPr>
            <a:xfrm rot="0">
              <a:off x="4031389" y="9525"/>
              <a:ext cx="851912" cy="1570531"/>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M</a:t>
              </a:r>
            </a:p>
          </p:txBody>
        </p:sp>
      </p:grpSp>
      <p:sp>
        <p:nvSpPr>
          <p:cNvPr name="TextBox 14" id="14"/>
          <p:cNvSpPr txBox="true"/>
          <p:nvPr/>
        </p:nvSpPr>
        <p:spPr>
          <a:xfrm rot="0">
            <a:off x="7348127" y="331788"/>
            <a:ext cx="9026234" cy="1253782"/>
          </a:xfrm>
          <a:prstGeom prst="rect">
            <a:avLst/>
          </a:prstGeom>
        </p:spPr>
        <p:txBody>
          <a:bodyPr anchor="t" rtlCol="false" tIns="0" lIns="0" bIns="0" rIns="0">
            <a:spAutoFit/>
          </a:bodyPr>
          <a:lstStyle/>
          <a:p>
            <a:pPr>
              <a:lnSpc>
                <a:spcPts val="9872"/>
              </a:lnSpc>
            </a:pPr>
            <a:r>
              <a:rPr lang="en-US" sz="8226">
                <a:solidFill>
                  <a:srgbClr val="004AAD"/>
                </a:solidFill>
                <a:latin typeface="Poppins Medium Bold"/>
              </a:rPr>
              <a:t>ARCHITECTURE</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5" r="0" b="21875"/>
          <a:stretch>
            <a:fillRect/>
          </a:stretch>
        </p:blipFill>
        <p:spPr>
          <a:xfrm flipH="false" flipV="false">
            <a:off x="0" y="0"/>
            <a:ext cx="18288000" cy="10287000"/>
          </a:xfrm>
          <a:prstGeom prst="rect">
            <a:avLst/>
          </a:prstGeom>
        </p:spPr>
      </p:pic>
      <p:sp>
        <p:nvSpPr>
          <p:cNvPr name="Freeform 3" id="3"/>
          <p:cNvSpPr/>
          <p:nvPr/>
        </p:nvSpPr>
        <p:spPr>
          <a:xfrm flipH="false" flipV="false" rot="-5400000">
            <a:off x="-5887897" y="29800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3"/>
            <a:stretch>
              <a:fillRect l="0" t="-154089" r="0" b="-348831"/>
            </a:stretch>
          </a:blipFill>
        </p:spPr>
      </p:sp>
      <p:sp>
        <p:nvSpPr>
          <p:cNvPr name="Freeform 4" id="4"/>
          <p:cNvSpPr/>
          <p:nvPr/>
        </p:nvSpPr>
        <p:spPr>
          <a:xfrm flipH="false" flipV="false" rot="-5400000">
            <a:off x="11371403" y="40849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3"/>
            <a:stretch>
              <a:fillRect l="0" t="-154089" r="0" b="-348831"/>
            </a:stretch>
          </a:blipFill>
        </p:spPr>
      </p:sp>
      <p:sp>
        <p:nvSpPr>
          <p:cNvPr name="TextBox 5" id="5"/>
          <p:cNvSpPr txBox="true"/>
          <p:nvPr/>
        </p:nvSpPr>
        <p:spPr>
          <a:xfrm rot="0">
            <a:off x="11957867" y="9947275"/>
            <a:ext cx="7812356" cy="339725"/>
          </a:xfrm>
          <a:prstGeom prst="rect">
            <a:avLst/>
          </a:prstGeom>
        </p:spPr>
        <p:txBody>
          <a:bodyPr anchor="t" rtlCol="false" tIns="0" lIns="0" bIns="0" rIns="0">
            <a:spAutoFit/>
          </a:bodyPr>
          <a:lstStyle/>
          <a:p>
            <a:pPr>
              <a:lnSpc>
                <a:spcPts val="2800"/>
              </a:lnSpc>
            </a:pPr>
            <a:r>
              <a:rPr lang="en-US" sz="2000" spc="402">
                <a:solidFill>
                  <a:srgbClr val="000000"/>
                </a:solidFill>
                <a:latin typeface="Poppins Medium"/>
              </a:rPr>
              <a:t>BATANGAS STATE UNIVERSITY - TNEU</a:t>
            </a:r>
          </a:p>
        </p:txBody>
      </p:sp>
      <p:grpSp>
        <p:nvGrpSpPr>
          <p:cNvPr name="Group 6" id="6"/>
          <p:cNvGrpSpPr/>
          <p:nvPr/>
        </p:nvGrpSpPr>
        <p:grpSpPr>
          <a:xfrm rot="0">
            <a:off x="2775465" y="787401"/>
            <a:ext cx="13636997" cy="2508339"/>
            <a:chOff x="0" y="0"/>
            <a:chExt cx="18182662" cy="3344452"/>
          </a:xfrm>
        </p:grpSpPr>
        <p:sp>
          <p:nvSpPr>
            <p:cNvPr name="TextBox 7" id="7"/>
            <p:cNvSpPr txBox="true"/>
            <p:nvPr/>
          </p:nvSpPr>
          <p:spPr>
            <a:xfrm rot="0">
              <a:off x="0" y="9525"/>
              <a:ext cx="851912" cy="3150587"/>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S</a:t>
              </a:r>
            </a:p>
            <a:p>
              <a:pPr>
                <a:lnSpc>
                  <a:spcPts val="9384"/>
                </a:lnSpc>
              </a:pPr>
            </a:p>
          </p:txBody>
        </p:sp>
        <p:sp>
          <p:nvSpPr>
            <p:cNvPr name="TextBox 8" id="8"/>
            <p:cNvSpPr txBox="true"/>
            <p:nvPr/>
          </p:nvSpPr>
          <p:spPr>
            <a:xfrm rot="0">
              <a:off x="851912" y="581355"/>
              <a:ext cx="851912" cy="1570531"/>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Y</a:t>
              </a:r>
            </a:p>
          </p:txBody>
        </p:sp>
        <p:sp>
          <p:nvSpPr>
            <p:cNvPr name="TextBox 9" id="9"/>
            <p:cNvSpPr txBox="true"/>
            <p:nvPr/>
          </p:nvSpPr>
          <p:spPr>
            <a:xfrm rot="0">
              <a:off x="1703824" y="193864"/>
              <a:ext cx="851912" cy="3150587"/>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S</a:t>
              </a:r>
            </a:p>
            <a:p>
              <a:pPr>
                <a:lnSpc>
                  <a:spcPts val="9384"/>
                </a:lnSpc>
              </a:pPr>
            </a:p>
          </p:txBody>
        </p:sp>
        <p:sp>
          <p:nvSpPr>
            <p:cNvPr name="TextBox 10" id="10"/>
            <p:cNvSpPr txBox="true"/>
            <p:nvPr/>
          </p:nvSpPr>
          <p:spPr>
            <a:xfrm rot="0">
              <a:off x="2555736" y="112981"/>
              <a:ext cx="851912" cy="1570531"/>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T</a:t>
              </a:r>
            </a:p>
          </p:txBody>
        </p:sp>
        <p:sp>
          <p:nvSpPr>
            <p:cNvPr name="TextBox 11" id="11"/>
            <p:cNvSpPr txBox="true"/>
            <p:nvPr/>
          </p:nvSpPr>
          <p:spPr>
            <a:xfrm rot="0">
              <a:off x="3176472" y="383848"/>
              <a:ext cx="851912" cy="1570531"/>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E</a:t>
              </a:r>
            </a:p>
          </p:txBody>
        </p:sp>
        <p:sp>
          <p:nvSpPr>
            <p:cNvPr name="TextBox 12" id="12"/>
            <p:cNvSpPr txBox="true"/>
            <p:nvPr/>
          </p:nvSpPr>
          <p:spPr>
            <a:xfrm rot="0">
              <a:off x="4031389" y="9525"/>
              <a:ext cx="851912" cy="1570531"/>
            </a:xfrm>
            <a:prstGeom prst="rect">
              <a:avLst/>
            </a:prstGeom>
          </p:spPr>
          <p:txBody>
            <a:bodyPr anchor="t" rtlCol="false" tIns="0" lIns="0" bIns="0" rIns="0">
              <a:spAutoFit/>
            </a:bodyPr>
            <a:lstStyle/>
            <a:p>
              <a:pPr>
                <a:lnSpc>
                  <a:spcPts val="9384"/>
                </a:lnSpc>
              </a:pPr>
              <a:r>
                <a:rPr lang="en-US" sz="7820">
                  <a:solidFill>
                    <a:srgbClr val="004AAD"/>
                  </a:solidFill>
                  <a:latin typeface="Poppins Medium Bold"/>
                </a:rPr>
                <a:t>M</a:t>
              </a:r>
            </a:p>
          </p:txBody>
        </p:sp>
        <p:sp>
          <p:nvSpPr>
            <p:cNvPr name="TextBox 13" id="13"/>
            <p:cNvSpPr txBox="true"/>
            <p:nvPr/>
          </p:nvSpPr>
          <p:spPr>
            <a:xfrm rot="0">
              <a:off x="6147684" y="256116"/>
              <a:ext cx="12034979" cy="1671710"/>
            </a:xfrm>
            <a:prstGeom prst="rect">
              <a:avLst/>
            </a:prstGeom>
          </p:spPr>
          <p:txBody>
            <a:bodyPr anchor="t" rtlCol="false" tIns="0" lIns="0" bIns="0" rIns="0">
              <a:spAutoFit/>
            </a:bodyPr>
            <a:lstStyle/>
            <a:p>
              <a:pPr>
                <a:lnSpc>
                  <a:spcPts val="9872"/>
                </a:lnSpc>
              </a:pPr>
              <a:r>
                <a:rPr lang="en-US" sz="8226">
                  <a:solidFill>
                    <a:srgbClr val="004AAD"/>
                  </a:solidFill>
                  <a:latin typeface="Poppins Medium Bold"/>
                </a:rPr>
                <a:t>ARCHITECTURE</a:t>
              </a:r>
            </a:p>
          </p:txBody>
        </p:sp>
      </p:grpSp>
      <p:sp>
        <p:nvSpPr>
          <p:cNvPr name="Freeform 14" id="14"/>
          <p:cNvSpPr/>
          <p:nvPr/>
        </p:nvSpPr>
        <p:spPr>
          <a:xfrm flipH="false" flipV="false" rot="0">
            <a:off x="1265979" y="2648039"/>
            <a:ext cx="15756043" cy="6522192"/>
          </a:xfrm>
          <a:custGeom>
            <a:avLst/>
            <a:gdLst/>
            <a:ahLst/>
            <a:cxnLst/>
            <a:rect r="r" b="b" t="t" l="l"/>
            <a:pathLst>
              <a:path h="6522192" w="15756043">
                <a:moveTo>
                  <a:pt x="0" y="0"/>
                </a:moveTo>
                <a:lnTo>
                  <a:pt x="15756042" y="0"/>
                </a:lnTo>
                <a:lnTo>
                  <a:pt x="15756042" y="6522192"/>
                </a:lnTo>
                <a:lnTo>
                  <a:pt x="0" y="6522192"/>
                </a:lnTo>
                <a:lnTo>
                  <a:pt x="0" y="0"/>
                </a:lnTo>
                <a:close/>
              </a:path>
            </a:pathLst>
          </a:custGeom>
          <a:blipFill>
            <a:blip r:embed="rId4"/>
            <a:stretch>
              <a:fillRect l="-2014" t="0" r="-2014"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21875" r="0" b="21875"/>
          <a:stretch>
            <a:fillRect/>
          </a:stretch>
        </p:blipFill>
        <p:spPr>
          <a:xfrm flipH="false" flipV="false">
            <a:off x="0" y="0"/>
            <a:ext cx="18288000" cy="10287000"/>
          </a:xfrm>
          <a:prstGeom prst="rect">
            <a:avLst/>
          </a:prstGeom>
        </p:spPr>
      </p:pic>
      <p:sp>
        <p:nvSpPr>
          <p:cNvPr name="Freeform 3" id="3"/>
          <p:cNvSpPr/>
          <p:nvPr/>
        </p:nvSpPr>
        <p:spPr>
          <a:xfrm flipH="false" flipV="false" rot="0">
            <a:off x="11899632" y="0"/>
            <a:ext cx="11825863" cy="9325040"/>
          </a:xfrm>
          <a:custGeom>
            <a:avLst/>
            <a:gdLst/>
            <a:ahLst/>
            <a:cxnLst/>
            <a:rect r="r" b="b" t="t" l="l"/>
            <a:pathLst>
              <a:path h="9325040" w="11825863">
                <a:moveTo>
                  <a:pt x="0" y="0"/>
                </a:moveTo>
                <a:lnTo>
                  <a:pt x="11825862" y="0"/>
                </a:lnTo>
                <a:lnTo>
                  <a:pt x="11825862" y="9325040"/>
                </a:lnTo>
                <a:lnTo>
                  <a:pt x="0" y="9325040"/>
                </a:lnTo>
                <a:lnTo>
                  <a:pt x="0" y="0"/>
                </a:lnTo>
                <a:close/>
              </a:path>
            </a:pathLst>
          </a:custGeom>
          <a:blipFill>
            <a:blip r:embed="rId3"/>
            <a:stretch>
              <a:fillRect l="0" t="0" r="-130" b="0"/>
            </a:stretch>
          </a:blipFill>
        </p:spPr>
      </p:sp>
      <p:sp>
        <p:nvSpPr>
          <p:cNvPr name="Freeform 4" id="4"/>
          <p:cNvSpPr/>
          <p:nvPr/>
        </p:nvSpPr>
        <p:spPr>
          <a:xfrm flipH="false" flipV="false" rot="-5400000">
            <a:off x="-5887897" y="2980037"/>
            <a:ext cx="12720288" cy="1112907"/>
          </a:xfrm>
          <a:custGeom>
            <a:avLst/>
            <a:gdLst/>
            <a:ahLst/>
            <a:cxnLst/>
            <a:rect r="r" b="b" t="t" l="l"/>
            <a:pathLst>
              <a:path h="1112907" w="12720288">
                <a:moveTo>
                  <a:pt x="0" y="0"/>
                </a:moveTo>
                <a:lnTo>
                  <a:pt x="12720287" y="0"/>
                </a:lnTo>
                <a:lnTo>
                  <a:pt x="12720287" y="1112907"/>
                </a:lnTo>
                <a:lnTo>
                  <a:pt x="0" y="1112907"/>
                </a:lnTo>
                <a:lnTo>
                  <a:pt x="0" y="0"/>
                </a:lnTo>
                <a:close/>
              </a:path>
            </a:pathLst>
          </a:custGeom>
          <a:blipFill>
            <a:blip r:embed="rId4"/>
            <a:stretch>
              <a:fillRect l="0" t="-154089" r="0" b="-348831"/>
            </a:stretch>
          </a:blipFill>
        </p:spPr>
      </p:sp>
      <p:sp>
        <p:nvSpPr>
          <p:cNvPr name="TextBox 5" id="5"/>
          <p:cNvSpPr txBox="true"/>
          <p:nvPr/>
        </p:nvSpPr>
        <p:spPr>
          <a:xfrm rot="0">
            <a:off x="2342065" y="2777075"/>
            <a:ext cx="9557567" cy="3925155"/>
          </a:xfrm>
          <a:prstGeom prst="rect">
            <a:avLst/>
          </a:prstGeom>
        </p:spPr>
        <p:txBody>
          <a:bodyPr anchor="t" rtlCol="false" tIns="0" lIns="0" bIns="0" rIns="0">
            <a:spAutoFit/>
          </a:bodyPr>
          <a:lstStyle/>
          <a:p>
            <a:pPr algn="ctr">
              <a:lnSpc>
                <a:spcPts val="15272"/>
              </a:lnSpc>
            </a:pPr>
            <a:r>
              <a:rPr lang="en-US" sz="14544" spc="1236">
                <a:solidFill>
                  <a:srgbClr val="004AAD"/>
                </a:solidFill>
                <a:latin typeface="Poppins Medium Bold"/>
              </a:rPr>
              <a:t>Thank you&lt;3</a:t>
            </a:r>
          </a:p>
        </p:txBody>
      </p:sp>
      <p:sp>
        <p:nvSpPr>
          <p:cNvPr name="TextBox 6" id="6"/>
          <p:cNvSpPr txBox="true"/>
          <p:nvPr/>
        </p:nvSpPr>
        <p:spPr>
          <a:xfrm rot="0">
            <a:off x="10586267" y="9849009"/>
            <a:ext cx="7812356" cy="405765"/>
          </a:xfrm>
          <a:prstGeom prst="rect">
            <a:avLst/>
          </a:prstGeom>
        </p:spPr>
        <p:txBody>
          <a:bodyPr anchor="t" rtlCol="false" tIns="0" lIns="0" bIns="0" rIns="0">
            <a:spAutoFit/>
          </a:bodyPr>
          <a:lstStyle/>
          <a:p>
            <a:pPr>
              <a:lnSpc>
                <a:spcPts val="3359"/>
              </a:lnSpc>
            </a:pPr>
            <a:r>
              <a:rPr lang="en-US" sz="2400" spc="482">
                <a:solidFill>
                  <a:srgbClr val="000000"/>
                </a:solidFill>
                <a:latin typeface="Poppins Medium"/>
              </a:rPr>
              <a:t>BATANGAS STATE UNIVERSITY - TNEU</a:t>
            </a:r>
          </a:p>
        </p:txBody>
      </p:sp>
      <p:sp>
        <p:nvSpPr>
          <p:cNvPr name="TextBox 7" id="7"/>
          <p:cNvSpPr txBox="true"/>
          <p:nvPr/>
        </p:nvSpPr>
        <p:spPr>
          <a:xfrm rot="0">
            <a:off x="1028700" y="8541363"/>
            <a:ext cx="6369911" cy="1355271"/>
          </a:xfrm>
          <a:prstGeom prst="rect">
            <a:avLst/>
          </a:prstGeom>
        </p:spPr>
        <p:txBody>
          <a:bodyPr anchor="t" rtlCol="false" tIns="0" lIns="0" bIns="0" rIns="0">
            <a:spAutoFit/>
          </a:bodyPr>
          <a:lstStyle/>
          <a:p>
            <a:pPr>
              <a:lnSpc>
                <a:spcPts val="2739"/>
              </a:lnSpc>
            </a:pPr>
            <a:r>
              <a:rPr lang="en-US" sz="1956" spc="393">
                <a:solidFill>
                  <a:srgbClr val="000000"/>
                </a:solidFill>
                <a:latin typeface="Poppins Medium"/>
              </a:rPr>
              <a:t>ESGUERRA, JENINA G.</a:t>
            </a:r>
          </a:p>
          <a:p>
            <a:pPr>
              <a:lnSpc>
                <a:spcPts val="2739"/>
              </a:lnSpc>
            </a:pPr>
            <a:r>
              <a:rPr lang="en-US" sz="1956" spc="393">
                <a:solidFill>
                  <a:srgbClr val="000000"/>
                </a:solidFill>
                <a:latin typeface="Poppins Medium"/>
              </a:rPr>
              <a:t>HERNANDEZ, MARIUS JACOB S.</a:t>
            </a:r>
          </a:p>
          <a:p>
            <a:pPr>
              <a:lnSpc>
                <a:spcPts val="2739"/>
              </a:lnSpc>
            </a:pPr>
            <a:r>
              <a:rPr lang="en-US" sz="1956" spc="393">
                <a:solidFill>
                  <a:srgbClr val="000000"/>
                </a:solidFill>
                <a:latin typeface="Poppins Medium"/>
              </a:rPr>
              <a:t>MADERAZO, GABRIEL DON D.</a:t>
            </a:r>
          </a:p>
          <a:p>
            <a:pPr>
              <a:lnSpc>
                <a:spcPts val="2739"/>
              </a:lnSpc>
            </a:pPr>
            <a:r>
              <a:rPr lang="en-US" sz="1956" spc="393">
                <a:solidFill>
                  <a:srgbClr val="000000"/>
                </a:solidFill>
                <a:latin typeface="Poppins Medium"/>
              </a:rPr>
              <a:t>PUGOY, IVY 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DAFoxT0g3XM</dc:identifier>
  <dcterms:modified xsi:type="dcterms:W3CDTF">2011-08-01T06:04:30Z</dcterms:modified>
  <cp:revision>1</cp:revision>
  <dc:title>PPT TECHNOQUIZ</dc:title>
</cp:coreProperties>
</file>

<file path=docProps/thumbnail.jpeg>
</file>